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Roboto Slab"/>
      <p:regular r:id="rId71"/>
      <p:bold r:id="rId72"/>
    </p:embeddedFont>
    <p:embeddedFont>
      <p:font typeface="Chiv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7" roundtripDataSignature="AMtx7miZttCXVmAlowl/XMXDbnP2/aS9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Chivo-regular.fntdata"/><Relationship Id="rId72" Type="http://schemas.openxmlformats.org/officeDocument/2006/relationships/font" Target="fonts/RobotoSlab-bold.fntdata"/><Relationship Id="rId31" Type="http://schemas.openxmlformats.org/officeDocument/2006/relationships/slide" Target="slides/slide27.xml"/><Relationship Id="rId75" Type="http://schemas.openxmlformats.org/officeDocument/2006/relationships/font" Target="fonts/Chivo-italic.fntdata"/><Relationship Id="rId30" Type="http://schemas.openxmlformats.org/officeDocument/2006/relationships/slide" Target="slides/slide26.xml"/><Relationship Id="rId74" Type="http://schemas.openxmlformats.org/officeDocument/2006/relationships/font" Target="fonts/Chivo-bold.fntdata"/><Relationship Id="rId33" Type="http://schemas.openxmlformats.org/officeDocument/2006/relationships/slide" Target="slides/slide29.xml"/><Relationship Id="rId77" Type="http://customschemas.google.com/relationships/presentationmetadata" Target="metadata"/><Relationship Id="rId32" Type="http://schemas.openxmlformats.org/officeDocument/2006/relationships/slide" Target="slides/slide28.xml"/><Relationship Id="rId76" Type="http://schemas.openxmlformats.org/officeDocument/2006/relationships/font" Target="fonts/Chivo-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obotoSlab-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3e253e3bc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83e253e3b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3e253ee7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3e253ee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3e253ee76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3e253ee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3e253ee76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3e253ee7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3e253e3bc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83e253e3b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3e253ee76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3e253ee7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3e253ee76_1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3e253ee7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47f7075a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747f7075a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3e253e3bc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83e253e3bc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3e253e3bc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83e253e3bc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3e253e3bc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83e253e3b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3e253e3bc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83e253e3bc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3e253e3bc_0_4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83e253e3bc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3e253e3bc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83e253e3bc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3e253e3bc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83e253e3bc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3e253e3bc_0_4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83e253e3bc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3e253e3bc_0_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83e253e3bc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3e253e3bc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83e253e3bc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3e253e3bc_0_4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83e253e3bc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3e253e3bc_0_4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83e253e3bc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3e253e3bc_0_4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83e253e3bc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3e253e3bc_0_4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83e253e3bc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3e253e3bc_0_4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83e253e3bc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3e253e3bc_0_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83e253e3bc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3e253e3bc_0_5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83e253e3bc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3e253e3bc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83e253e3bc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83e253e3bc_0_5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83e253e3bc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3e253e3bc_0_5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83e253e3bc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3e253e3bc_0_5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83e253e3bc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3e253e3bc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3e253e3b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3e253e3bc_0_5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83e253e3bc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3e253e3bc_0_5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83e253e3bc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83e253e3bc_0_5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83e253e3bc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83e253e3bc_0_5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83e253e3bc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3e253e3bc_0_5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83e253e3bc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83e253e3bc_0_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83e253e3bc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83e253e3bc_0_6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83e253e3bc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83e253e3bc_0_6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83e253e3bc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3e253e3bc_0_6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83e253e3bc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83e253e3bc_0_6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83e253e3bc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3e253e3bc_0_6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83e253e3bc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83e253e3bc_0_6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83e253e3bc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3e253e3bc_0_6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83e253e3bc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3e253e3bc_0_6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83e253e3bc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83e253e3bc_0_6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83e253e3bc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83e253e3bc_0_7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83e253e3bc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83e253e3bc_0_7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83e253e3bc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83e253e3bc_0_7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83e253e3bc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83e253e3bc_0_7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83e253e3bc_0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83e253e3bc_0_7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83e253e3bc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3e253e3bc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83e253e3b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83e253e3bc_0_7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83e253e3bc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83e253e3bc_0_7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83e253e3b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83e253e3bc_0_7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83e253e3bc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83e253e3bc_0_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83e253e3b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83e253e3bc_0_7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83e253e3bc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83e253e3bc_0_7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83e253e3bc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30"/>
          <p:cNvGrpSpPr/>
          <p:nvPr/>
        </p:nvGrpSpPr>
        <p:grpSpPr>
          <a:xfrm>
            <a:off x="-121" y="-200"/>
            <a:ext cx="9143821" cy="5142887"/>
            <a:chOff x="2973586" y="5250656"/>
            <a:chExt cx="2856819" cy="1606800"/>
          </a:xfrm>
        </p:grpSpPr>
        <p:sp>
          <p:nvSpPr>
            <p:cNvPr id="11" name="Google Shape;11;p30"/>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30"/>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30"/>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30"/>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30"/>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30"/>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30"/>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30"/>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 name="Google Shape;19;p30"/>
          <p:cNvSpPr txBox="1"/>
          <p:nvPr>
            <p:ph type="ctrTitle"/>
          </p:nvPr>
        </p:nvSpPr>
        <p:spPr>
          <a:xfrm>
            <a:off x="457200" y="799275"/>
            <a:ext cx="5486400" cy="3182100"/>
          </a:xfrm>
          <a:prstGeom prst="rect">
            <a:avLst/>
          </a:prstGeom>
          <a:noFill/>
          <a:ln>
            <a:noFill/>
          </a:ln>
          <a:effectLst>
            <a:outerShdw blurRad="28575" rotWithShape="0" algn="bl" dir="5400000" dist="9525">
              <a:srgbClr val="00001A">
                <a:alpha val="14901"/>
              </a:srgbClr>
            </a:outerShdw>
          </a:effectLst>
        </p:spPr>
        <p:txBody>
          <a:bodyPr anchorCtr="0" anchor="t" bIns="0" lIns="0" spcFirstLastPara="1" rIns="0" wrap="square" tIns="0">
            <a:noAutofit/>
          </a:bodyPr>
          <a:lstStyle>
            <a:lvl1pPr lvl="0" algn="l">
              <a:lnSpc>
                <a:spcPct val="90000"/>
              </a:lnSpc>
              <a:spcBef>
                <a:spcPts val="0"/>
              </a:spcBef>
              <a:spcAft>
                <a:spcPts val="0"/>
              </a:spcAft>
              <a:buSzPts val="5800"/>
              <a:buNone/>
              <a:defRPr sz="5800"/>
            </a:lvl1pPr>
            <a:lvl2pPr lvl="1" algn="l">
              <a:lnSpc>
                <a:spcPct val="90000"/>
              </a:lnSpc>
              <a:spcBef>
                <a:spcPts val="0"/>
              </a:spcBef>
              <a:spcAft>
                <a:spcPts val="0"/>
              </a:spcAft>
              <a:buSzPts val="5800"/>
              <a:buNone/>
              <a:defRPr sz="5800"/>
            </a:lvl2pPr>
            <a:lvl3pPr lvl="2" algn="l">
              <a:lnSpc>
                <a:spcPct val="90000"/>
              </a:lnSpc>
              <a:spcBef>
                <a:spcPts val="0"/>
              </a:spcBef>
              <a:spcAft>
                <a:spcPts val="0"/>
              </a:spcAft>
              <a:buSzPts val="5800"/>
              <a:buNone/>
              <a:defRPr sz="5800"/>
            </a:lvl3pPr>
            <a:lvl4pPr lvl="3" algn="l">
              <a:lnSpc>
                <a:spcPct val="90000"/>
              </a:lnSpc>
              <a:spcBef>
                <a:spcPts val="0"/>
              </a:spcBef>
              <a:spcAft>
                <a:spcPts val="0"/>
              </a:spcAft>
              <a:buSzPts val="5800"/>
              <a:buNone/>
              <a:defRPr sz="5800"/>
            </a:lvl4pPr>
            <a:lvl5pPr lvl="4" algn="l">
              <a:lnSpc>
                <a:spcPct val="90000"/>
              </a:lnSpc>
              <a:spcBef>
                <a:spcPts val="0"/>
              </a:spcBef>
              <a:spcAft>
                <a:spcPts val="0"/>
              </a:spcAft>
              <a:buSzPts val="5800"/>
              <a:buNone/>
              <a:defRPr sz="5800"/>
            </a:lvl5pPr>
            <a:lvl6pPr lvl="5" algn="l">
              <a:lnSpc>
                <a:spcPct val="90000"/>
              </a:lnSpc>
              <a:spcBef>
                <a:spcPts val="0"/>
              </a:spcBef>
              <a:spcAft>
                <a:spcPts val="0"/>
              </a:spcAft>
              <a:buSzPts val="5800"/>
              <a:buNone/>
              <a:defRPr sz="5800"/>
            </a:lvl6pPr>
            <a:lvl7pPr lvl="6" algn="l">
              <a:lnSpc>
                <a:spcPct val="90000"/>
              </a:lnSpc>
              <a:spcBef>
                <a:spcPts val="0"/>
              </a:spcBef>
              <a:spcAft>
                <a:spcPts val="0"/>
              </a:spcAft>
              <a:buSzPts val="5800"/>
              <a:buNone/>
              <a:defRPr sz="5800"/>
            </a:lvl7pPr>
            <a:lvl8pPr lvl="7" algn="l">
              <a:lnSpc>
                <a:spcPct val="90000"/>
              </a:lnSpc>
              <a:spcBef>
                <a:spcPts val="0"/>
              </a:spcBef>
              <a:spcAft>
                <a:spcPts val="0"/>
              </a:spcAft>
              <a:buSzPts val="5800"/>
              <a:buNone/>
              <a:defRPr sz="5800"/>
            </a:lvl8pPr>
            <a:lvl9pPr lvl="8" algn="l">
              <a:lnSpc>
                <a:spcPct val="90000"/>
              </a:lnSpc>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9" name="Shape 119"/>
        <p:cNvGrpSpPr/>
        <p:nvPr/>
      </p:nvGrpSpPr>
      <p:grpSpPr>
        <a:xfrm>
          <a:off x="0" y="0"/>
          <a:ext cx="0" cy="0"/>
          <a:chOff x="0" y="0"/>
          <a:chExt cx="0" cy="0"/>
        </a:xfrm>
      </p:grpSpPr>
      <p:grpSp>
        <p:nvGrpSpPr>
          <p:cNvPr id="120" name="Google Shape;120;p39"/>
          <p:cNvGrpSpPr/>
          <p:nvPr/>
        </p:nvGrpSpPr>
        <p:grpSpPr>
          <a:xfrm>
            <a:off x="-121" y="0"/>
            <a:ext cx="9143820" cy="5144623"/>
            <a:chOff x="2973586" y="0"/>
            <a:chExt cx="2856819" cy="1607343"/>
          </a:xfrm>
        </p:grpSpPr>
        <p:sp>
          <p:nvSpPr>
            <p:cNvPr id="121" name="Google Shape;121;p39"/>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39"/>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39"/>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39"/>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39"/>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6" name="Google Shape;126;p3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7" name="Shape 127"/>
        <p:cNvGrpSpPr/>
        <p:nvPr/>
      </p:nvGrpSpPr>
      <p:grpSpPr>
        <a:xfrm>
          <a:off x="0" y="0"/>
          <a:ext cx="0" cy="0"/>
          <a:chOff x="0" y="0"/>
          <a:chExt cx="0" cy="0"/>
        </a:xfrm>
      </p:grpSpPr>
      <p:grpSp>
        <p:nvGrpSpPr>
          <p:cNvPr id="128" name="Google Shape;128;p40"/>
          <p:cNvGrpSpPr/>
          <p:nvPr/>
        </p:nvGrpSpPr>
        <p:grpSpPr>
          <a:xfrm>
            <a:off x="-121" y="0"/>
            <a:ext cx="9143820" cy="5144623"/>
            <a:chOff x="2973586" y="0"/>
            <a:chExt cx="2856819" cy="1607343"/>
          </a:xfrm>
        </p:grpSpPr>
        <p:sp>
          <p:nvSpPr>
            <p:cNvPr id="129" name="Google Shape;129;p40"/>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0"/>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40"/>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40"/>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40"/>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 name="Google Shape;134;p40"/>
          <p:cNvSpPr txBox="1"/>
          <p:nvPr>
            <p:ph idx="1" type="body"/>
          </p:nvPr>
        </p:nvSpPr>
        <p:spPr>
          <a:xfrm>
            <a:off x="457200" y="1844275"/>
            <a:ext cx="2190000" cy="2709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sz="1600"/>
            </a:lvl1pPr>
          </a:lstStyle>
          <a:p/>
        </p:txBody>
      </p:sp>
      <p:sp>
        <p:nvSpPr>
          <p:cNvPr id="135" name="Google Shape;135;p4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0" name="Shape 20"/>
        <p:cNvGrpSpPr/>
        <p:nvPr/>
      </p:nvGrpSpPr>
      <p:grpSpPr>
        <a:xfrm>
          <a:off x="0" y="0"/>
          <a:ext cx="0" cy="0"/>
          <a:chOff x="0" y="0"/>
          <a:chExt cx="0" cy="0"/>
        </a:xfrm>
      </p:grpSpPr>
      <p:grpSp>
        <p:nvGrpSpPr>
          <p:cNvPr id="21" name="Google Shape;21;p31"/>
          <p:cNvGrpSpPr/>
          <p:nvPr/>
        </p:nvGrpSpPr>
        <p:grpSpPr>
          <a:xfrm>
            <a:off x="-121" y="-106"/>
            <a:ext cx="9143821" cy="5143317"/>
            <a:chOff x="2973586" y="2777133"/>
            <a:chExt cx="2856819" cy="1606935"/>
          </a:xfrm>
        </p:grpSpPr>
        <p:sp>
          <p:nvSpPr>
            <p:cNvPr id="22" name="Google Shape;22;p31"/>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31"/>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31"/>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31"/>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31"/>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31"/>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 name="Google Shape;28;p3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9" name="Google Shape;29;p31"/>
          <p:cNvSpPr txBox="1"/>
          <p:nvPr>
            <p:ph idx="1" type="body"/>
          </p:nvPr>
        </p:nvSpPr>
        <p:spPr>
          <a:xfrm>
            <a:off x="320037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30" name="Google Shape;30;p31"/>
          <p:cNvSpPr txBox="1"/>
          <p:nvPr>
            <p:ph idx="2" type="body"/>
          </p:nvPr>
        </p:nvSpPr>
        <p:spPr>
          <a:xfrm>
            <a:off x="619320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31" name="Google Shape;31;p3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32" name="Shape 32"/>
        <p:cNvGrpSpPr/>
        <p:nvPr/>
      </p:nvGrpSpPr>
      <p:grpSpPr>
        <a:xfrm>
          <a:off x="0" y="0"/>
          <a:ext cx="0" cy="0"/>
          <a:chOff x="0" y="0"/>
          <a:chExt cx="0" cy="0"/>
        </a:xfrm>
      </p:grpSpPr>
      <p:grpSp>
        <p:nvGrpSpPr>
          <p:cNvPr id="33" name="Google Shape;33;p32"/>
          <p:cNvGrpSpPr/>
          <p:nvPr/>
        </p:nvGrpSpPr>
        <p:grpSpPr>
          <a:xfrm>
            <a:off x="-240" y="-106"/>
            <a:ext cx="9143821" cy="5143317"/>
            <a:chOff x="6361595" y="2777133"/>
            <a:chExt cx="2856819" cy="1606935"/>
          </a:xfrm>
        </p:grpSpPr>
        <p:sp>
          <p:nvSpPr>
            <p:cNvPr id="34" name="Google Shape;34;p32"/>
            <p:cNvSpPr/>
            <p:nvPr/>
          </p:nvSpPr>
          <p:spPr>
            <a:xfrm>
              <a:off x="6361595" y="3328877"/>
              <a:ext cx="2856819" cy="1055191"/>
            </a:xfrm>
            <a:custGeom>
              <a:rect b="b" l="l" r="r" t="t"/>
              <a:pathLst>
                <a:path extrusionOk="0" h="1055191" w="2856819">
                  <a:moveTo>
                    <a:pt x="0" y="1055599"/>
                  </a:moveTo>
                  <a:lnTo>
                    <a:pt x="2856819" y="1055599"/>
                  </a:lnTo>
                  <a:lnTo>
                    <a:pt x="2856819" y="0"/>
                  </a:lnTo>
                  <a:lnTo>
                    <a:pt x="0" y="503854"/>
                  </a:lnTo>
                  <a:lnTo>
                    <a:pt x="0" y="10555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32"/>
            <p:cNvSpPr/>
            <p:nvPr/>
          </p:nvSpPr>
          <p:spPr>
            <a:xfrm>
              <a:off x="6361595" y="3581367"/>
              <a:ext cx="471672" cy="250031"/>
            </a:xfrm>
            <a:custGeom>
              <a:rect b="b" l="l" r="r" t="t"/>
              <a:pathLst>
                <a:path extrusionOk="0" h="250031" w="471672">
                  <a:moveTo>
                    <a:pt x="0" y="83189"/>
                  </a:moveTo>
                  <a:lnTo>
                    <a:pt x="0" y="251365"/>
                  </a:lnTo>
                  <a:lnTo>
                    <a:pt x="471673" y="168176"/>
                  </a:lnTo>
                  <a:lnTo>
                    <a:pt x="471673" y="0"/>
                  </a:lnTo>
                  <a:lnTo>
                    <a:pt x="0" y="831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32"/>
            <p:cNvSpPr/>
            <p:nvPr/>
          </p:nvSpPr>
          <p:spPr>
            <a:xfrm>
              <a:off x="8188769" y="3160702"/>
              <a:ext cx="1029645" cy="349746"/>
            </a:xfrm>
            <a:custGeom>
              <a:rect b="b" l="l" r="r" t="t"/>
              <a:pathLst>
                <a:path extrusionOk="0" h="349746" w="1029645">
                  <a:moveTo>
                    <a:pt x="1029645" y="0"/>
                  </a:moveTo>
                  <a:lnTo>
                    <a:pt x="0" y="181597"/>
                  </a:lnTo>
                  <a:lnTo>
                    <a:pt x="0" y="349773"/>
                  </a:lnTo>
                  <a:lnTo>
                    <a:pt x="1029645" y="168176"/>
                  </a:lnTo>
                  <a:lnTo>
                    <a:pt x="1029645"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32"/>
            <p:cNvSpPr/>
            <p:nvPr/>
          </p:nvSpPr>
          <p:spPr>
            <a:xfrm>
              <a:off x="6361595" y="3343125"/>
              <a:ext cx="868949" cy="319980"/>
            </a:xfrm>
            <a:custGeom>
              <a:rect b="b" l="l" r="r" t="t"/>
              <a:pathLst>
                <a:path extrusionOk="0" h="319980" w="868949">
                  <a:moveTo>
                    <a:pt x="0" y="153256"/>
                  </a:moveTo>
                  <a:lnTo>
                    <a:pt x="0" y="321431"/>
                  </a:lnTo>
                  <a:lnTo>
                    <a:pt x="868949" y="168176"/>
                  </a:lnTo>
                  <a:lnTo>
                    <a:pt x="868949" y="0"/>
                  </a:lnTo>
                  <a:lnTo>
                    <a:pt x="0" y="153256"/>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32"/>
            <p:cNvSpPr/>
            <p:nvPr/>
          </p:nvSpPr>
          <p:spPr>
            <a:xfrm>
              <a:off x="6361595" y="3286479"/>
              <a:ext cx="236580" cy="209847"/>
            </a:xfrm>
            <a:custGeom>
              <a:rect b="b" l="l" r="r" t="t"/>
              <a:pathLst>
                <a:path extrusionOk="0" h="209847" w="236580">
                  <a:moveTo>
                    <a:pt x="0" y="41725"/>
                  </a:moveTo>
                  <a:lnTo>
                    <a:pt x="0" y="209901"/>
                  </a:lnTo>
                  <a:lnTo>
                    <a:pt x="236580" y="168176"/>
                  </a:lnTo>
                  <a:lnTo>
                    <a:pt x="236580" y="0"/>
                  </a:lnTo>
                  <a:lnTo>
                    <a:pt x="0" y="417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32"/>
            <p:cNvSpPr/>
            <p:nvPr/>
          </p:nvSpPr>
          <p:spPr>
            <a:xfrm>
              <a:off x="8331610" y="2824350"/>
              <a:ext cx="886804" cy="324445"/>
            </a:xfrm>
            <a:custGeom>
              <a:rect b="b" l="l" r="r" t="t"/>
              <a:pathLst>
                <a:path extrusionOk="0" h="324445" w="886804">
                  <a:moveTo>
                    <a:pt x="886804" y="0"/>
                  </a:moveTo>
                  <a:lnTo>
                    <a:pt x="0" y="156405"/>
                  </a:lnTo>
                  <a:lnTo>
                    <a:pt x="0" y="324581"/>
                  </a:lnTo>
                  <a:lnTo>
                    <a:pt x="886804" y="168176"/>
                  </a:lnTo>
                  <a:lnTo>
                    <a:pt x="886804"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32"/>
            <p:cNvSpPr/>
            <p:nvPr/>
          </p:nvSpPr>
          <p:spPr>
            <a:xfrm>
              <a:off x="6868978" y="2954026"/>
              <a:ext cx="660639" cy="284261"/>
            </a:xfrm>
            <a:custGeom>
              <a:rect b="b" l="l" r="r" t="t"/>
              <a:pathLst>
                <a:path extrusionOk="0" h="284261" w="660639">
                  <a:moveTo>
                    <a:pt x="0" y="116516"/>
                  </a:moveTo>
                  <a:lnTo>
                    <a:pt x="0" y="284692"/>
                  </a:lnTo>
                  <a:lnTo>
                    <a:pt x="660639" y="168176"/>
                  </a:lnTo>
                  <a:lnTo>
                    <a:pt x="660639" y="0"/>
                  </a:lnTo>
                  <a:lnTo>
                    <a:pt x="0" y="116516"/>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32"/>
            <p:cNvSpPr/>
            <p:nvPr/>
          </p:nvSpPr>
          <p:spPr>
            <a:xfrm>
              <a:off x="7093655" y="2777133"/>
              <a:ext cx="1438825" cy="253007"/>
            </a:xfrm>
            <a:custGeom>
              <a:rect b="b" l="l" r="r" t="t"/>
              <a:pathLst>
                <a:path extrusionOk="0" h="253007" w="1438825">
                  <a:moveTo>
                    <a:pt x="485388" y="0"/>
                  </a:moveTo>
                  <a:lnTo>
                    <a:pt x="0" y="85607"/>
                  </a:lnTo>
                  <a:lnTo>
                    <a:pt x="0" y="253783"/>
                  </a:lnTo>
                  <a:lnTo>
                    <a:pt x="1438932" y="0"/>
                  </a:lnTo>
                  <a:lnTo>
                    <a:pt x="485388"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 name="Google Shape;42;p32"/>
          <p:cNvSpPr txBox="1"/>
          <p:nvPr>
            <p:ph type="title"/>
          </p:nvPr>
        </p:nvSpPr>
        <p:spPr>
          <a:xfrm>
            <a:off x="457200" y="2394450"/>
            <a:ext cx="4114800" cy="420600"/>
          </a:xfrm>
          <a:prstGeom prst="rect">
            <a:avLst/>
          </a:prstGeom>
          <a:noFill/>
          <a:ln>
            <a:noFill/>
          </a:ln>
          <a:effectLst>
            <a:outerShdw blurRad="28575" rotWithShape="0" algn="bl" dir="5400000" dist="9525">
              <a:srgbClr val="00001A">
                <a:alpha val="14901"/>
              </a:srgbClr>
            </a:outerShdw>
          </a:effectLst>
        </p:spPr>
        <p:txBody>
          <a:bodyPr anchorCtr="0" anchor="b" bIns="0" lIns="0" spcFirstLastPara="1" rIns="0" wrap="square" tIns="0">
            <a:noAutofit/>
          </a:bodyPr>
          <a:lstStyle>
            <a:lvl1pPr lvl="0" algn="l">
              <a:lnSpc>
                <a:spcPct val="90000"/>
              </a:lnSpc>
              <a:spcBef>
                <a:spcPts val="0"/>
              </a:spcBef>
              <a:spcAft>
                <a:spcPts val="0"/>
              </a:spcAft>
              <a:buSzPts val="2600"/>
              <a:buNone/>
              <a:defRPr sz="2600"/>
            </a:lvl1pPr>
            <a:lvl2pPr lvl="1" algn="l">
              <a:lnSpc>
                <a:spcPct val="90000"/>
              </a:lnSpc>
              <a:spcBef>
                <a:spcPts val="0"/>
              </a:spcBef>
              <a:spcAft>
                <a:spcPts val="0"/>
              </a:spcAft>
              <a:buSzPts val="2600"/>
              <a:buNone/>
              <a:defRPr sz="2600"/>
            </a:lvl2pPr>
            <a:lvl3pPr lvl="2" algn="l">
              <a:lnSpc>
                <a:spcPct val="90000"/>
              </a:lnSpc>
              <a:spcBef>
                <a:spcPts val="0"/>
              </a:spcBef>
              <a:spcAft>
                <a:spcPts val="0"/>
              </a:spcAft>
              <a:buSzPts val="2600"/>
              <a:buNone/>
              <a:defRPr sz="2600"/>
            </a:lvl3pPr>
            <a:lvl4pPr lvl="3" algn="l">
              <a:lnSpc>
                <a:spcPct val="90000"/>
              </a:lnSpc>
              <a:spcBef>
                <a:spcPts val="0"/>
              </a:spcBef>
              <a:spcAft>
                <a:spcPts val="0"/>
              </a:spcAft>
              <a:buSzPts val="2600"/>
              <a:buNone/>
              <a:defRPr sz="2600"/>
            </a:lvl4pPr>
            <a:lvl5pPr lvl="4" algn="l">
              <a:lnSpc>
                <a:spcPct val="90000"/>
              </a:lnSpc>
              <a:spcBef>
                <a:spcPts val="0"/>
              </a:spcBef>
              <a:spcAft>
                <a:spcPts val="0"/>
              </a:spcAft>
              <a:buSzPts val="2600"/>
              <a:buNone/>
              <a:defRPr sz="2600"/>
            </a:lvl5pPr>
            <a:lvl6pPr lvl="5" algn="l">
              <a:lnSpc>
                <a:spcPct val="90000"/>
              </a:lnSpc>
              <a:spcBef>
                <a:spcPts val="0"/>
              </a:spcBef>
              <a:spcAft>
                <a:spcPts val="0"/>
              </a:spcAft>
              <a:buSzPts val="2600"/>
              <a:buNone/>
              <a:defRPr sz="2600"/>
            </a:lvl6pPr>
            <a:lvl7pPr lvl="6" algn="l">
              <a:lnSpc>
                <a:spcPct val="90000"/>
              </a:lnSpc>
              <a:spcBef>
                <a:spcPts val="0"/>
              </a:spcBef>
              <a:spcAft>
                <a:spcPts val="0"/>
              </a:spcAft>
              <a:buSzPts val="2600"/>
              <a:buNone/>
              <a:defRPr sz="2600"/>
            </a:lvl7pPr>
            <a:lvl8pPr lvl="7" algn="l">
              <a:lnSpc>
                <a:spcPct val="90000"/>
              </a:lnSpc>
              <a:spcBef>
                <a:spcPts val="0"/>
              </a:spcBef>
              <a:spcAft>
                <a:spcPts val="0"/>
              </a:spcAft>
              <a:buSzPts val="2600"/>
              <a:buNone/>
              <a:defRPr sz="2600"/>
            </a:lvl8pPr>
            <a:lvl9pPr lvl="8" algn="l">
              <a:lnSpc>
                <a:spcPct val="90000"/>
              </a:lnSpc>
              <a:spcBef>
                <a:spcPts val="0"/>
              </a:spcBef>
              <a:spcAft>
                <a:spcPts val="0"/>
              </a:spcAft>
              <a:buSzPts val="2600"/>
              <a:buNone/>
              <a:defRPr sz="2600"/>
            </a:lvl9pPr>
          </a:lstStyle>
          <a:p/>
        </p:txBody>
      </p:sp>
      <p:sp>
        <p:nvSpPr>
          <p:cNvPr id="43" name="Google Shape;43;p32"/>
          <p:cNvSpPr txBox="1"/>
          <p:nvPr>
            <p:ph idx="1" type="body"/>
          </p:nvPr>
        </p:nvSpPr>
        <p:spPr>
          <a:xfrm>
            <a:off x="3200400" y="2800175"/>
            <a:ext cx="5486400" cy="2118900"/>
          </a:xfrm>
          <a:prstGeom prst="rect">
            <a:avLst/>
          </a:prstGeom>
          <a:noFill/>
          <a:ln>
            <a:noFill/>
          </a:ln>
        </p:spPr>
        <p:txBody>
          <a:bodyPr anchorCtr="0" anchor="ctr"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44" name="Google Shape;44;p3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5" name="Shape 45"/>
        <p:cNvGrpSpPr/>
        <p:nvPr/>
      </p:nvGrpSpPr>
      <p:grpSpPr>
        <a:xfrm>
          <a:off x="0" y="0"/>
          <a:ext cx="0" cy="0"/>
          <a:chOff x="0" y="0"/>
          <a:chExt cx="0" cy="0"/>
        </a:xfrm>
      </p:grpSpPr>
      <p:grpSp>
        <p:nvGrpSpPr>
          <p:cNvPr id="46" name="Google Shape;46;p33"/>
          <p:cNvGrpSpPr/>
          <p:nvPr/>
        </p:nvGrpSpPr>
        <p:grpSpPr>
          <a:xfrm>
            <a:off x="-121" y="-200"/>
            <a:ext cx="9143821" cy="5142887"/>
            <a:chOff x="2973586" y="5250656"/>
            <a:chExt cx="2856819" cy="1606800"/>
          </a:xfrm>
        </p:grpSpPr>
        <p:sp>
          <p:nvSpPr>
            <p:cNvPr id="47" name="Google Shape;47;p33"/>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33"/>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33"/>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33"/>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33"/>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33"/>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33"/>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33"/>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5" name="Google Shape;55;p33"/>
          <p:cNvSpPr txBox="1"/>
          <p:nvPr>
            <p:ph type="ctrTitle"/>
          </p:nvPr>
        </p:nvSpPr>
        <p:spPr>
          <a:xfrm>
            <a:off x="457200" y="1430950"/>
            <a:ext cx="5486400" cy="11598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90000"/>
              </a:lnSpc>
              <a:spcBef>
                <a:spcPts val="0"/>
              </a:spcBef>
              <a:spcAft>
                <a:spcPts val="0"/>
              </a:spcAft>
              <a:buSzPts val="4400"/>
              <a:buNone/>
              <a:defRPr sz="4400"/>
            </a:lvl1pPr>
            <a:lvl2pPr lvl="1" algn="l">
              <a:lnSpc>
                <a:spcPct val="90000"/>
              </a:lnSpc>
              <a:spcBef>
                <a:spcPts val="0"/>
              </a:spcBef>
              <a:spcAft>
                <a:spcPts val="0"/>
              </a:spcAft>
              <a:buSzPts val="4400"/>
              <a:buNone/>
              <a:defRPr sz="4400"/>
            </a:lvl2pPr>
            <a:lvl3pPr lvl="2" algn="l">
              <a:lnSpc>
                <a:spcPct val="90000"/>
              </a:lnSpc>
              <a:spcBef>
                <a:spcPts val="0"/>
              </a:spcBef>
              <a:spcAft>
                <a:spcPts val="0"/>
              </a:spcAft>
              <a:buSzPts val="4400"/>
              <a:buNone/>
              <a:defRPr sz="4400"/>
            </a:lvl3pPr>
            <a:lvl4pPr lvl="3" algn="l">
              <a:lnSpc>
                <a:spcPct val="90000"/>
              </a:lnSpc>
              <a:spcBef>
                <a:spcPts val="0"/>
              </a:spcBef>
              <a:spcAft>
                <a:spcPts val="0"/>
              </a:spcAft>
              <a:buSzPts val="4400"/>
              <a:buNone/>
              <a:defRPr sz="4400"/>
            </a:lvl4pPr>
            <a:lvl5pPr lvl="4" algn="l">
              <a:lnSpc>
                <a:spcPct val="90000"/>
              </a:lnSpc>
              <a:spcBef>
                <a:spcPts val="0"/>
              </a:spcBef>
              <a:spcAft>
                <a:spcPts val="0"/>
              </a:spcAft>
              <a:buSzPts val="4400"/>
              <a:buNone/>
              <a:defRPr sz="4400"/>
            </a:lvl5pPr>
            <a:lvl6pPr lvl="5" algn="l">
              <a:lnSpc>
                <a:spcPct val="90000"/>
              </a:lnSpc>
              <a:spcBef>
                <a:spcPts val="0"/>
              </a:spcBef>
              <a:spcAft>
                <a:spcPts val="0"/>
              </a:spcAft>
              <a:buSzPts val="4400"/>
              <a:buNone/>
              <a:defRPr sz="4400"/>
            </a:lvl6pPr>
            <a:lvl7pPr lvl="6" algn="l">
              <a:lnSpc>
                <a:spcPct val="90000"/>
              </a:lnSpc>
              <a:spcBef>
                <a:spcPts val="0"/>
              </a:spcBef>
              <a:spcAft>
                <a:spcPts val="0"/>
              </a:spcAft>
              <a:buSzPts val="4400"/>
              <a:buNone/>
              <a:defRPr sz="4400"/>
            </a:lvl7pPr>
            <a:lvl8pPr lvl="7" algn="l">
              <a:lnSpc>
                <a:spcPct val="90000"/>
              </a:lnSpc>
              <a:spcBef>
                <a:spcPts val="0"/>
              </a:spcBef>
              <a:spcAft>
                <a:spcPts val="0"/>
              </a:spcAft>
              <a:buSzPts val="4400"/>
              <a:buNone/>
              <a:defRPr sz="4400"/>
            </a:lvl8pPr>
            <a:lvl9pPr lvl="8" algn="l">
              <a:lnSpc>
                <a:spcPct val="90000"/>
              </a:lnSpc>
              <a:spcBef>
                <a:spcPts val="0"/>
              </a:spcBef>
              <a:spcAft>
                <a:spcPts val="0"/>
              </a:spcAft>
              <a:buSzPts val="4400"/>
              <a:buNone/>
              <a:defRPr sz="4400"/>
            </a:lvl9pPr>
          </a:lstStyle>
          <a:p/>
        </p:txBody>
      </p:sp>
      <p:sp>
        <p:nvSpPr>
          <p:cNvPr id="56" name="Google Shape;56;p33"/>
          <p:cNvSpPr txBox="1"/>
          <p:nvPr>
            <p:ph idx="1" type="subTitle"/>
          </p:nvPr>
        </p:nvSpPr>
        <p:spPr>
          <a:xfrm>
            <a:off x="457200" y="2763852"/>
            <a:ext cx="54864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15000"/>
              </a:lnSpc>
              <a:spcBef>
                <a:spcPts val="0"/>
              </a:spcBef>
              <a:spcAft>
                <a:spcPts val="0"/>
              </a:spcAft>
              <a:buClr>
                <a:srgbClr val="FFFFFF"/>
              </a:buClr>
              <a:buSzPts val="3000"/>
              <a:buNone/>
              <a:defRPr sz="3000">
                <a:solidFill>
                  <a:srgbClr val="FFFFFF"/>
                </a:solidFill>
              </a:defRPr>
            </a:lvl2pPr>
            <a:lvl3pPr lvl="2" algn="l">
              <a:lnSpc>
                <a:spcPct val="115000"/>
              </a:lnSpc>
              <a:spcBef>
                <a:spcPts val="0"/>
              </a:spcBef>
              <a:spcAft>
                <a:spcPts val="0"/>
              </a:spcAft>
              <a:buClr>
                <a:srgbClr val="FFFFFF"/>
              </a:buClr>
              <a:buSzPts val="3000"/>
              <a:buNone/>
              <a:defRPr sz="3000">
                <a:solidFill>
                  <a:srgbClr val="FFFFFF"/>
                </a:solidFill>
              </a:defRPr>
            </a:lvl3pPr>
            <a:lvl4pPr lvl="3" algn="l">
              <a:lnSpc>
                <a:spcPct val="115000"/>
              </a:lnSpc>
              <a:spcBef>
                <a:spcPts val="0"/>
              </a:spcBef>
              <a:spcAft>
                <a:spcPts val="0"/>
              </a:spcAft>
              <a:buClr>
                <a:srgbClr val="FFFFFF"/>
              </a:buClr>
              <a:buSzPts val="3000"/>
              <a:buNone/>
              <a:defRPr sz="3000">
                <a:solidFill>
                  <a:srgbClr val="FFFFFF"/>
                </a:solidFill>
              </a:defRPr>
            </a:lvl4pPr>
            <a:lvl5pPr lvl="4" algn="l">
              <a:lnSpc>
                <a:spcPct val="115000"/>
              </a:lnSpc>
              <a:spcBef>
                <a:spcPts val="0"/>
              </a:spcBef>
              <a:spcAft>
                <a:spcPts val="0"/>
              </a:spcAft>
              <a:buClr>
                <a:srgbClr val="FFFFFF"/>
              </a:buClr>
              <a:buSzPts val="3000"/>
              <a:buNone/>
              <a:defRPr sz="3000">
                <a:solidFill>
                  <a:srgbClr val="FFFFFF"/>
                </a:solidFill>
              </a:defRPr>
            </a:lvl5pPr>
            <a:lvl6pPr lvl="5" algn="l">
              <a:lnSpc>
                <a:spcPct val="115000"/>
              </a:lnSpc>
              <a:spcBef>
                <a:spcPts val="0"/>
              </a:spcBef>
              <a:spcAft>
                <a:spcPts val="0"/>
              </a:spcAft>
              <a:buClr>
                <a:srgbClr val="FFFFFF"/>
              </a:buClr>
              <a:buSzPts val="3000"/>
              <a:buNone/>
              <a:defRPr sz="3000">
                <a:solidFill>
                  <a:srgbClr val="FFFFFF"/>
                </a:solidFill>
              </a:defRPr>
            </a:lvl6pPr>
            <a:lvl7pPr lvl="6" algn="l">
              <a:lnSpc>
                <a:spcPct val="115000"/>
              </a:lnSpc>
              <a:spcBef>
                <a:spcPts val="0"/>
              </a:spcBef>
              <a:spcAft>
                <a:spcPts val="0"/>
              </a:spcAft>
              <a:buClr>
                <a:srgbClr val="FFFFFF"/>
              </a:buClr>
              <a:buSzPts val="3000"/>
              <a:buNone/>
              <a:defRPr sz="3000">
                <a:solidFill>
                  <a:srgbClr val="FFFFFF"/>
                </a:solidFill>
              </a:defRPr>
            </a:lvl7pPr>
            <a:lvl8pPr lvl="7" algn="l">
              <a:lnSpc>
                <a:spcPct val="115000"/>
              </a:lnSpc>
              <a:spcBef>
                <a:spcPts val="0"/>
              </a:spcBef>
              <a:spcAft>
                <a:spcPts val="0"/>
              </a:spcAft>
              <a:buClr>
                <a:srgbClr val="FFFFFF"/>
              </a:buClr>
              <a:buSzPts val="3000"/>
              <a:buNone/>
              <a:defRPr sz="3000">
                <a:solidFill>
                  <a:srgbClr val="FFFFFF"/>
                </a:solidFill>
              </a:defRPr>
            </a:lvl8pPr>
            <a:lvl9pPr lvl="8" algn="l">
              <a:lnSpc>
                <a:spcPct val="115000"/>
              </a:lnSpc>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7" name="Shape 57"/>
        <p:cNvGrpSpPr/>
        <p:nvPr/>
      </p:nvGrpSpPr>
      <p:grpSpPr>
        <a:xfrm>
          <a:off x="0" y="0"/>
          <a:ext cx="0" cy="0"/>
          <a:chOff x="0" y="0"/>
          <a:chExt cx="0" cy="0"/>
        </a:xfrm>
      </p:grpSpPr>
      <p:grpSp>
        <p:nvGrpSpPr>
          <p:cNvPr id="58" name="Google Shape;58;p34"/>
          <p:cNvGrpSpPr/>
          <p:nvPr/>
        </p:nvGrpSpPr>
        <p:grpSpPr>
          <a:xfrm>
            <a:off x="-239" y="-200"/>
            <a:ext cx="9143820" cy="5143303"/>
            <a:chOff x="6316957" y="5250656"/>
            <a:chExt cx="2856819" cy="1606930"/>
          </a:xfrm>
        </p:grpSpPr>
        <p:sp>
          <p:nvSpPr>
            <p:cNvPr id="59" name="Google Shape;59;p34"/>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34"/>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34"/>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34"/>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34"/>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34"/>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34"/>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34"/>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34"/>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34"/>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9" name="Google Shape;69;p34"/>
          <p:cNvSpPr txBox="1"/>
          <p:nvPr>
            <p:ph idx="1" type="body"/>
          </p:nvPr>
        </p:nvSpPr>
        <p:spPr>
          <a:xfrm>
            <a:off x="1006900" y="677700"/>
            <a:ext cx="4936800" cy="3409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600"/>
              </a:spcBef>
              <a:spcAft>
                <a:spcPts val="0"/>
              </a:spcAft>
              <a:buClr>
                <a:srgbClr val="FFFFFF"/>
              </a:buClr>
              <a:buSzPts val="3000"/>
              <a:buChar char="▰"/>
              <a:defRPr sz="3000">
                <a:solidFill>
                  <a:srgbClr val="FFFFFF"/>
                </a:solidFill>
              </a:defRPr>
            </a:lvl1pPr>
            <a:lvl2pPr indent="-419100" lvl="1" marL="914400" algn="l">
              <a:lnSpc>
                <a:spcPct val="115000"/>
              </a:lnSpc>
              <a:spcBef>
                <a:spcPts val="0"/>
              </a:spcBef>
              <a:spcAft>
                <a:spcPts val="0"/>
              </a:spcAft>
              <a:buClr>
                <a:srgbClr val="FFFFFF"/>
              </a:buClr>
              <a:buSzPts val="3000"/>
              <a:buChar char="▰"/>
              <a:defRPr sz="3000">
                <a:solidFill>
                  <a:srgbClr val="FFFFFF"/>
                </a:solidFill>
              </a:defRPr>
            </a:lvl2pPr>
            <a:lvl3pPr indent="-419100" lvl="2" marL="1371600" algn="l">
              <a:lnSpc>
                <a:spcPct val="115000"/>
              </a:lnSpc>
              <a:spcBef>
                <a:spcPts val="0"/>
              </a:spcBef>
              <a:spcAft>
                <a:spcPts val="0"/>
              </a:spcAft>
              <a:buClr>
                <a:srgbClr val="FFFFFF"/>
              </a:buClr>
              <a:buSzPts val="3000"/>
              <a:buChar char="▰"/>
              <a:defRPr sz="3000">
                <a:solidFill>
                  <a:srgbClr val="FFFFFF"/>
                </a:solidFill>
              </a:defRPr>
            </a:lvl3pPr>
            <a:lvl4pPr indent="-419100" lvl="3" marL="1828800" algn="l">
              <a:lnSpc>
                <a:spcPct val="115000"/>
              </a:lnSpc>
              <a:spcBef>
                <a:spcPts val="0"/>
              </a:spcBef>
              <a:spcAft>
                <a:spcPts val="0"/>
              </a:spcAft>
              <a:buClr>
                <a:srgbClr val="FFFFFF"/>
              </a:buClr>
              <a:buSzPts val="3000"/>
              <a:buChar char="▰"/>
              <a:defRPr sz="3000">
                <a:solidFill>
                  <a:srgbClr val="FFFFFF"/>
                </a:solidFill>
              </a:defRPr>
            </a:lvl4pPr>
            <a:lvl5pPr indent="-419100" lvl="4" marL="2286000" algn="l">
              <a:lnSpc>
                <a:spcPct val="115000"/>
              </a:lnSpc>
              <a:spcBef>
                <a:spcPts val="0"/>
              </a:spcBef>
              <a:spcAft>
                <a:spcPts val="0"/>
              </a:spcAft>
              <a:buClr>
                <a:srgbClr val="FFFFFF"/>
              </a:buClr>
              <a:buSzPts val="3000"/>
              <a:buChar char="▰"/>
              <a:defRPr sz="3000">
                <a:solidFill>
                  <a:srgbClr val="FFFFFF"/>
                </a:solidFill>
              </a:defRPr>
            </a:lvl5pPr>
            <a:lvl6pPr indent="-419100" lvl="5" marL="2743200" algn="l">
              <a:lnSpc>
                <a:spcPct val="115000"/>
              </a:lnSpc>
              <a:spcBef>
                <a:spcPts val="0"/>
              </a:spcBef>
              <a:spcAft>
                <a:spcPts val="0"/>
              </a:spcAft>
              <a:buClr>
                <a:srgbClr val="FFFFFF"/>
              </a:buClr>
              <a:buSzPts val="3000"/>
              <a:buChar char="▰"/>
              <a:defRPr sz="3000">
                <a:solidFill>
                  <a:srgbClr val="FFFFFF"/>
                </a:solidFill>
              </a:defRPr>
            </a:lvl6pPr>
            <a:lvl7pPr indent="-419100" lvl="6" marL="3200400" algn="l">
              <a:lnSpc>
                <a:spcPct val="115000"/>
              </a:lnSpc>
              <a:spcBef>
                <a:spcPts val="0"/>
              </a:spcBef>
              <a:spcAft>
                <a:spcPts val="0"/>
              </a:spcAft>
              <a:buClr>
                <a:srgbClr val="FFFFFF"/>
              </a:buClr>
              <a:buSzPts val="3000"/>
              <a:buChar char="▰"/>
              <a:defRPr sz="3000">
                <a:solidFill>
                  <a:srgbClr val="FFFFFF"/>
                </a:solidFill>
              </a:defRPr>
            </a:lvl7pPr>
            <a:lvl8pPr indent="-419100" lvl="7" marL="3657600" algn="l">
              <a:lnSpc>
                <a:spcPct val="115000"/>
              </a:lnSpc>
              <a:spcBef>
                <a:spcPts val="0"/>
              </a:spcBef>
              <a:spcAft>
                <a:spcPts val="0"/>
              </a:spcAft>
              <a:buClr>
                <a:srgbClr val="FFFFFF"/>
              </a:buClr>
              <a:buSzPts val="3000"/>
              <a:buChar char="▰"/>
              <a:defRPr sz="3000">
                <a:solidFill>
                  <a:srgbClr val="FFFFFF"/>
                </a:solidFill>
              </a:defRPr>
            </a:lvl8pPr>
            <a:lvl9pPr indent="-419100" lvl="8" marL="4114800" algn="l">
              <a:lnSpc>
                <a:spcPct val="115000"/>
              </a:lnSpc>
              <a:spcBef>
                <a:spcPts val="0"/>
              </a:spcBef>
              <a:spcAft>
                <a:spcPts val="0"/>
              </a:spcAft>
              <a:buClr>
                <a:srgbClr val="FFFFFF"/>
              </a:buClr>
              <a:buSzPts val="3000"/>
              <a:buChar char="▰"/>
              <a:defRPr sz="3000">
                <a:solidFill>
                  <a:srgbClr val="FFFFFF"/>
                </a:solidFill>
              </a:defRPr>
            </a:lvl9pPr>
          </a:lstStyle>
          <a:p/>
        </p:txBody>
      </p:sp>
      <p:sp>
        <p:nvSpPr>
          <p:cNvPr id="70" name="Google Shape;70;p34"/>
          <p:cNvSpPr txBox="1"/>
          <p:nvPr/>
        </p:nvSpPr>
        <p:spPr>
          <a:xfrm>
            <a:off x="239550" y="339696"/>
            <a:ext cx="777000" cy="653700"/>
          </a:xfrm>
          <a:prstGeom prst="rect">
            <a:avLst/>
          </a:prstGeom>
          <a:noFill/>
          <a:ln>
            <a:noFill/>
          </a:ln>
          <a:effectLst>
            <a:outerShdw blurRad="28575" rotWithShape="0" algn="bl" dir="5400000" dist="9525">
              <a:srgbClr val="00001A">
                <a:alpha val="14901"/>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0"/>
              <a:buFont typeface="Arial"/>
              <a:buNone/>
            </a:pPr>
            <a:r>
              <a:rPr b="0" i="0" lang="en" sz="10000" u="none" cap="none" strike="noStrike">
                <a:solidFill>
                  <a:srgbClr val="FFFFFF"/>
                </a:solidFill>
                <a:latin typeface="Chivo"/>
                <a:ea typeface="Chivo"/>
                <a:cs typeface="Chivo"/>
                <a:sym typeface="Chivo"/>
              </a:rPr>
              <a:t>“</a:t>
            </a:r>
            <a:endParaRPr b="0" i="0" sz="10000" u="none" cap="none" strike="noStrike">
              <a:solidFill>
                <a:srgbClr val="FFFFFF"/>
              </a:solidFill>
              <a:latin typeface="Chivo"/>
              <a:ea typeface="Chivo"/>
              <a:cs typeface="Chivo"/>
              <a:sym typeface="Chivo"/>
            </a:endParaRPr>
          </a:p>
        </p:txBody>
      </p:sp>
      <p:sp>
        <p:nvSpPr>
          <p:cNvPr id="71" name="Google Shape;71;p3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2" name="Shape 72"/>
        <p:cNvGrpSpPr/>
        <p:nvPr/>
      </p:nvGrpSpPr>
      <p:grpSpPr>
        <a:xfrm>
          <a:off x="0" y="0"/>
          <a:ext cx="0" cy="0"/>
          <a:chOff x="0" y="0"/>
          <a:chExt cx="0" cy="0"/>
        </a:xfrm>
      </p:grpSpPr>
      <p:grpSp>
        <p:nvGrpSpPr>
          <p:cNvPr id="73" name="Google Shape;73;p35"/>
          <p:cNvGrpSpPr/>
          <p:nvPr/>
        </p:nvGrpSpPr>
        <p:grpSpPr>
          <a:xfrm>
            <a:off x="-121" y="-106"/>
            <a:ext cx="9143821" cy="5143317"/>
            <a:chOff x="2973586" y="2777133"/>
            <a:chExt cx="2856819" cy="1606935"/>
          </a:xfrm>
        </p:grpSpPr>
        <p:sp>
          <p:nvSpPr>
            <p:cNvPr id="74" name="Google Shape;74;p35"/>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35"/>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35"/>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35"/>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35"/>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35"/>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0" name="Google Shape;80;p35"/>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81" name="Google Shape;81;p35"/>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82" name="Google Shape;82;p3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spTree>
      <p:nvGrpSpPr>
        <p:cNvPr id="83" name="Shape 83"/>
        <p:cNvGrpSpPr/>
        <p:nvPr/>
      </p:nvGrpSpPr>
      <p:grpSpPr>
        <a:xfrm>
          <a:off x="0" y="0"/>
          <a:ext cx="0" cy="0"/>
          <a:chOff x="0" y="0"/>
          <a:chExt cx="0" cy="0"/>
        </a:xfrm>
      </p:grpSpPr>
      <p:grpSp>
        <p:nvGrpSpPr>
          <p:cNvPr id="84" name="Google Shape;84;p36"/>
          <p:cNvGrpSpPr/>
          <p:nvPr/>
        </p:nvGrpSpPr>
        <p:grpSpPr>
          <a:xfrm>
            <a:off x="-239" y="-200"/>
            <a:ext cx="9143820" cy="5143303"/>
            <a:chOff x="6316957" y="5250656"/>
            <a:chExt cx="2856819" cy="1606930"/>
          </a:xfrm>
        </p:grpSpPr>
        <p:sp>
          <p:nvSpPr>
            <p:cNvPr id="85" name="Google Shape;85;p36"/>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36"/>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36"/>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36"/>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36"/>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36"/>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36"/>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36"/>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36"/>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36"/>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5" name="Google Shape;95;p3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6" name="Shape 96"/>
        <p:cNvGrpSpPr/>
        <p:nvPr/>
      </p:nvGrpSpPr>
      <p:grpSpPr>
        <a:xfrm>
          <a:off x="0" y="0"/>
          <a:ext cx="0" cy="0"/>
          <a:chOff x="0" y="0"/>
          <a:chExt cx="0" cy="0"/>
        </a:xfrm>
      </p:grpSpPr>
      <p:grpSp>
        <p:nvGrpSpPr>
          <p:cNvPr id="97" name="Google Shape;97;p37"/>
          <p:cNvGrpSpPr/>
          <p:nvPr/>
        </p:nvGrpSpPr>
        <p:grpSpPr>
          <a:xfrm>
            <a:off x="-121" y="-106"/>
            <a:ext cx="9143821" cy="5143317"/>
            <a:chOff x="2973586" y="2777133"/>
            <a:chExt cx="2856819" cy="1606935"/>
          </a:xfrm>
        </p:grpSpPr>
        <p:sp>
          <p:nvSpPr>
            <p:cNvPr id="98" name="Google Shape;98;p37"/>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37"/>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37"/>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37"/>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37"/>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37"/>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4" name="Google Shape;104;p37"/>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05" name="Google Shape;105;p37"/>
          <p:cNvSpPr txBox="1"/>
          <p:nvPr>
            <p:ph idx="1" type="body"/>
          </p:nvPr>
        </p:nvSpPr>
        <p:spPr>
          <a:xfrm>
            <a:off x="4572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6" name="Google Shape;106;p37"/>
          <p:cNvSpPr txBox="1"/>
          <p:nvPr>
            <p:ph idx="2" type="body"/>
          </p:nvPr>
        </p:nvSpPr>
        <p:spPr>
          <a:xfrm>
            <a:off x="3290238"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7" name="Google Shape;107;p37"/>
          <p:cNvSpPr txBox="1"/>
          <p:nvPr>
            <p:ph idx="3" type="body"/>
          </p:nvPr>
        </p:nvSpPr>
        <p:spPr>
          <a:xfrm>
            <a:off x="61233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8" name="Google Shape;108;p3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9" name="Shape 109"/>
        <p:cNvGrpSpPr/>
        <p:nvPr/>
      </p:nvGrpSpPr>
      <p:grpSpPr>
        <a:xfrm>
          <a:off x="0" y="0"/>
          <a:ext cx="0" cy="0"/>
          <a:chOff x="0" y="0"/>
          <a:chExt cx="0" cy="0"/>
        </a:xfrm>
      </p:grpSpPr>
      <p:grpSp>
        <p:nvGrpSpPr>
          <p:cNvPr id="110" name="Google Shape;110;p38"/>
          <p:cNvGrpSpPr/>
          <p:nvPr/>
        </p:nvGrpSpPr>
        <p:grpSpPr>
          <a:xfrm>
            <a:off x="-121" y="-106"/>
            <a:ext cx="9143821" cy="5143317"/>
            <a:chOff x="2973586" y="2777133"/>
            <a:chExt cx="2856819" cy="1606935"/>
          </a:xfrm>
        </p:grpSpPr>
        <p:sp>
          <p:nvSpPr>
            <p:cNvPr id="111" name="Google Shape;111;p38"/>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38"/>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38"/>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38"/>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38"/>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38"/>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7" name="Google Shape;117;p38"/>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18" name="Google Shape;118;p3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2"/>
            </a:gs>
            <a:gs pos="100000">
              <a:schemeClr val="accent1"/>
            </a:gs>
          </a:gsLst>
          <a:lin ang="0" scaled="0"/>
        </a:gra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1pPr>
            <a:lvl2pPr lvl="1"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2pPr>
            <a:lvl3pPr lvl="2"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3pPr>
            <a:lvl4pPr lvl="3"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4pPr>
            <a:lvl5pPr lvl="4"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5pPr>
            <a:lvl6pPr lvl="5"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6pPr>
            <a:lvl7pPr lvl="6"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7pPr>
            <a:lvl8pPr lvl="7"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8pPr>
            <a:lvl9pPr lvl="8" marR="0" rtl="0" algn="l">
              <a:lnSpc>
                <a:spcPct val="90000"/>
              </a:lnSpc>
              <a:spcBef>
                <a:spcPts val="0"/>
              </a:spcBef>
              <a:spcAft>
                <a:spcPts val="0"/>
              </a:spcAft>
              <a:buClr>
                <a:schemeClr val="lt1"/>
              </a:buClr>
              <a:buSzPts val="3200"/>
              <a:buFont typeface="Roboto Slab"/>
              <a:buNone/>
              <a:defRPr b="1" i="0" sz="3200" u="none" cap="none" strike="noStrike">
                <a:solidFill>
                  <a:schemeClr val="lt1"/>
                </a:solidFill>
                <a:latin typeface="Roboto Slab"/>
                <a:ea typeface="Roboto Slab"/>
                <a:cs typeface="Roboto Slab"/>
                <a:sym typeface="Roboto Slab"/>
              </a:defRPr>
            </a:lvl9pPr>
          </a:lstStyle>
          <a:p/>
        </p:txBody>
      </p:sp>
      <p:sp>
        <p:nvSpPr>
          <p:cNvPr id="7" name="Google Shape;7;p29"/>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Chivo"/>
              <a:buChar char="▰"/>
              <a:defRPr b="0" i="0" sz="2400" u="none" cap="none" strike="noStrike">
                <a:solidFill>
                  <a:schemeClr val="dk1"/>
                </a:solidFill>
                <a:latin typeface="Chivo"/>
                <a:ea typeface="Chivo"/>
                <a:cs typeface="Chivo"/>
                <a:sym typeface="Chivo"/>
              </a:defRPr>
            </a:lvl1pPr>
            <a:lvl2pPr indent="-381000" lvl="1" marL="914400" marR="0" rtl="0" algn="l">
              <a:lnSpc>
                <a:spcPct val="115000"/>
              </a:lnSpc>
              <a:spcBef>
                <a:spcPts val="0"/>
              </a:spcBef>
              <a:spcAft>
                <a:spcPts val="0"/>
              </a:spcAft>
              <a:buClr>
                <a:schemeClr val="accent5"/>
              </a:buClr>
              <a:buSzPts val="2400"/>
              <a:buFont typeface="Chivo"/>
              <a:buChar char="▰"/>
              <a:defRPr b="0" i="0" sz="2400" u="none" cap="none" strike="noStrike">
                <a:solidFill>
                  <a:schemeClr val="dk1"/>
                </a:solidFill>
                <a:latin typeface="Chivo"/>
                <a:ea typeface="Chivo"/>
                <a:cs typeface="Chivo"/>
                <a:sym typeface="Chivo"/>
              </a:defRPr>
            </a:lvl2pPr>
            <a:lvl3pPr indent="-381000" lvl="2" marL="1371600" marR="0" rtl="0" algn="l">
              <a:lnSpc>
                <a:spcPct val="115000"/>
              </a:lnSpc>
              <a:spcBef>
                <a:spcPts val="0"/>
              </a:spcBef>
              <a:spcAft>
                <a:spcPts val="0"/>
              </a:spcAft>
              <a:buClr>
                <a:schemeClr val="accent5"/>
              </a:buClr>
              <a:buSzPts val="2400"/>
              <a:buFont typeface="Chivo"/>
              <a:buChar char="▰"/>
              <a:defRPr b="0" i="0" sz="2400" u="none" cap="none" strike="noStrike">
                <a:solidFill>
                  <a:schemeClr val="dk1"/>
                </a:solidFill>
                <a:latin typeface="Chivo"/>
                <a:ea typeface="Chivo"/>
                <a:cs typeface="Chivo"/>
                <a:sym typeface="Chivo"/>
              </a:defRPr>
            </a:lvl3pPr>
            <a:lvl4pPr indent="-381000" lvl="3" marL="18288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4pPr>
            <a:lvl5pPr indent="-381000" lvl="4" marL="22860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5pPr>
            <a:lvl6pPr indent="-381000" lvl="5" marL="27432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6pPr>
            <a:lvl7pPr indent="-381000" lvl="6" marL="32004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7pPr>
            <a:lvl8pPr indent="-381000" lvl="7" marL="36576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8pPr>
            <a:lvl9pPr indent="-381000" lvl="8" marL="4114800" marR="0" rtl="0" algn="l">
              <a:lnSpc>
                <a:spcPct val="115000"/>
              </a:lnSpc>
              <a:spcBef>
                <a:spcPts val="0"/>
              </a:spcBef>
              <a:spcAft>
                <a:spcPts val="0"/>
              </a:spcAft>
              <a:buClr>
                <a:schemeClr val="dk1"/>
              </a:buClr>
              <a:buSzPts val="2400"/>
              <a:buFont typeface="Chivo"/>
              <a:buChar char="▰"/>
              <a:defRPr b="0" i="0" sz="2400" u="none" cap="none" strike="noStrike">
                <a:solidFill>
                  <a:schemeClr val="dk1"/>
                </a:solidFill>
                <a:latin typeface="Chivo"/>
                <a:ea typeface="Chivo"/>
                <a:cs typeface="Chivo"/>
                <a:sym typeface="Chivo"/>
              </a:defRPr>
            </a:lvl9pPr>
          </a:lstStyle>
          <a:p/>
        </p:txBody>
      </p:sp>
      <p:sp>
        <p:nvSpPr>
          <p:cNvPr id="8" name="Google Shape;8;p2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mailto:deshpande.m@husky.neu.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
          <p:cNvSpPr txBox="1"/>
          <p:nvPr>
            <p:ph type="ctrTitle"/>
          </p:nvPr>
        </p:nvSpPr>
        <p:spPr>
          <a:xfrm>
            <a:off x="457200" y="799275"/>
            <a:ext cx="5744100" cy="3182100"/>
          </a:xfrm>
          <a:prstGeom prst="rect">
            <a:avLst/>
          </a:prstGeom>
          <a:noFill/>
          <a:ln>
            <a:noFill/>
          </a:ln>
          <a:effectLst>
            <a:outerShdw blurRad="28575" rotWithShape="0" algn="bl" dir="5400000" dist="9525">
              <a:srgbClr val="00001A">
                <a:alpha val="14901"/>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5800"/>
              <a:buNone/>
            </a:pPr>
            <a:r>
              <a:rPr lang="en"/>
              <a:t>EMERGENCY RESPONSE SYSTEM</a:t>
            </a:r>
            <a:endParaRPr/>
          </a:p>
        </p:txBody>
      </p:sp>
      <p:sp>
        <p:nvSpPr>
          <p:cNvPr id="141" name="Google Shape;141;p1"/>
          <p:cNvSpPr txBox="1"/>
          <p:nvPr/>
        </p:nvSpPr>
        <p:spPr>
          <a:xfrm>
            <a:off x="5788600" y="3836125"/>
            <a:ext cx="3216900" cy="12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hivo"/>
                <a:ea typeface="Chivo"/>
                <a:cs typeface="Chivo"/>
                <a:sym typeface="Chivo"/>
              </a:rPr>
              <a:t>Presented By</a:t>
            </a:r>
            <a:br>
              <a:rPr lang="en">
                <a:latin typeface="Chivo"/>
                <a:ea typeface="Chivo"/>
                <a:cs typeface="Chivo"/>
                <a:sym typeface="Chivo"/>
              </a:rPr>
            </a:br>
            <a:r>
              <a:rPr lang="en">
                <a:latin typeface="Chivo"/>
                <a:ea typeface="Chivo"/>
                <a:cs typeface="Chivo"/>
                <a:sym typeface="Chivo"/>
              </a:rPr>
              <a:t>Group Name : DEV HUSKIES</a:t>
            </a:r>
            <a:br>
              <a:rPr lang="en">
                <a:latin typeface="Chivo"/>
                <a:ea typeface="Chivo"/>
                <a:cs typeface="Chivo"/>
                <a:sym typeface="Chivo"/>
              </a:rPr>
            </a:br>
            <a:r>
              <a:rPr lang="en">
                <a:latin typeface="Chivo"/>
                <a:ea typeface="Chivo"/>
                <a:cs typeface="Chivo"/>
                <a:sym typeface="Chivo"/>
              </a:rPr>
              <a:t>Dhankuwar Sisodiya(1066439)</a:t>
            </a:r>
            <a:br>
              <a:rPr lang="en">
                <a:latin typeface="Chivo"/>
                <a:ea typeface="Chivo"/>
                <a:cs typeface="Chivo"/>
                <a:sym typeface="Chivo"/>
              </a:rPr>
            </a:br>
            <a:r>
              <a:rPr lang="en">
                <a:latin typeface="Chivo"/>
                <a:ea typeface="Chivo"/>
                <a:cs typeface="Chivo"/>
                <a:sym typeface="Chivo"/>
              </a:rPr>
              <a:t>Mayank Deshpande(1080496)</a:t>
            </a:r>
            <a:br>
              <a:rPr lang="en">
                <a:latin typeface="Chivo"/>
                <a:ea typeface="Chivo"/>
                <a:cs typeface="Chivo"/>
                <a:sym typeface="Chivo"/>
              </a:rPr>
            </a:br>
            <a:r>
              <a:rPr lang="en">
                <a:latin typeface="Chivo"/>
                <a:ea typeface="Chivo"/>
                <a:cs typeface="Chivo"/>
                <a:sym typeface="Chivo"/>
              </a:rPr>
              <a:t>Shivi Bhatt(1027605)</a:t>
            </a:r>
            <a:endParaRPr>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83e253e3bc_0_11"/>
          <p:cNvSpPr txBox="1"/>
          <p:nvPr>
            <p:ph type="title"/>
          </p:nvPr>
        </p:nvSpPr>
        <p:spPr>
          <a:xfrm>
            <a:off x="548275" y="657600"/>
            <a:ext cx="5486400" cy="6108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ROLES &amp; CAPABILITIES</a:t>
            </a:r>
            <a:endParaRPr/>
          </a:p>
        </p:txBody>
      </p:sp>
      <p:sp>
        <p:nvSpPr>
          <p:cNvPr id="231" name="Google Shape;231;g83e253e3bc_0_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32" name="Google Shape;232;g83e253e3bc_0_11"/>
          <p:cNvSpPr txBox="1"/>
          <p:nvPr>
            <p:ph idx="4294967295" type="body"/>
          </p:nvPr>
        </p:nvSpPr>
        <p:spPr>
          <a:xfrm>
            <a:off x="548275" y="1903975"/>
            <a:ext cx="8332200" cy="3129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u="sng"/>
              <a:t>Company Supervisor</a:t>
            </a:r>
            <a:endParaRPr u="sng"/>
          </a:p>
          <a:p>
            <a:pPr indent="0" lvl="0" marL="457200" rtl="0" algn="l">
              <a:lnSpc>
                <a:spcPct val="115000"/>
              </a:lnSpc>
              <a:spcBef>
                <a:spcPts val="600"/>
              </a:spcBef>
              <a:spcAft>
                <a:spcPts val="0"/>
              </a:spcAft>
              <a:buNone/>
            </a:pPr>
            <a:r>
              <a:rPr lang="en"/>
              <a:t>The responsibility of this role is to </a:t>
            </a:r>
            <a:r>
              <a:rPr lang="en"/>
              <a:t>fulfill</a:t>
            </a:r>
            <a:r>
              <a:rPr lang="en"/>
              <a:t> request in case of any emergencies.</a:t>
            </a:r>
            <a:endParaRPr/>
          </a:p>
          <a:p>
            <a:pPr indent="-381000" lvl="0" marL="457200" rtl="0" algn="l">
              <a:lnSpc>
                <a:spcPct val="115000"/>
              </a:lnSpc>
              <a:spcBef>
                <a:spcPts val="0"/>
              </a:spcBef>
              <a:spcAft>
                <a:spcPts val="0"/>
              </a:spcAft>
              <a:buSzPts val="2400"/>
              <a:buChar char="▰"/>
            </a:pPr>
            <a:r>
              <a:rPr lang="en" u="sng"/>
              <a:t>Emergency Unit Admin</a:t>
            </a:r>
            <a:endParaRPr u="sng"/>
          </a:p>
          <a:p>
            <a:pPr indent="0" lvl="0" marL="457200" rtl="0" algn="l">
              <a:spcBef>
                <a:spcPts val="600"/>
              </a:spcBef>
              <a:spcAft>
                <a:spcPts val="0"/>
              </a:spcAft>
              <a:buNone/>
            </a:pPr>
            <a:r>
              <a:rPr lang="en"/>
              <a:t>The responsibility of this role is to create emergency organizations, employees and users and set the locations for each organization.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83e253ee76_1_0"/>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ROLES &amp; CAPABILITIES</a:t>
            </a:r>
            <a:endParaRPr/>
          </a:p>
        </p:txBody>
      </p:sp>
      <p:sp>
        <p:nvSpPr>
          <p:cNvPr id="238" name="Google Shape;238;g83e253ee76_1_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39" name="Google Shape;239;g83e253ee76_1_0"/>
          <p:cNvSpPr txBox="1"/>
          <p:nvPr/>
        </p:nvSpPr>
        <p:spPr>
          <a:xfrm>
            <a:off x="457200" y="2089525"/>
            <a:ext cx="85440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Fire Safety Head</a:t>
            </a:r>
            <a:endParaRPr sz="2400" u="sng">
              <a:solidFill>
                <a:schemeClr val="dk1"/>
              </a:solidFill>
              <a:latin typeface="Chivo"/>
              <a:ea typeface="Chivo"/>
              <a:cs typeface="Chivo"/>
              <a:sym typeface="Chivo"/>
            </a:endParaRPr>
          </a:p>
          <a:p>
            <a:pPr indent="0" lvl="0" marL="457200" rtl="0" algn="l">
              <a:lnSpc>
                <a:spcPct val="115000"/>
              </a:lnSpc>
              <a:spcBef>
                <a:spcPts val="600"/>
              </a:spcBef>
              <a:spcAft>
                <a:spcPts val="0"/>
              </a:spcAft>
              <a:buNone/>
            </a:pPr>
            <a:r>
              <a:rPr lang="en" sz="2400">
                <a:solidFill>
                  <a:schemeClr val="dk1"/>
                </a:solidFill>
                <a:latin typeface="Chivo"/>
                <a:ea typeface="Chivo"/>
                <a:cs typeface="Chivo"/>
                <a:sym typeface="Chivo"/>
              </a:rPr>
              <a:t>The responsibility of this role is to fulfill request related to fire in case of any emergencies.</a:t>
            </a:r>
            <a:endParaRPr sz="2400" u="sng">
              <a:solidFill>
                <a:schemeClr val="dk1"/>
              </a:solidFill>
              <a:latin typeface="Chivo"/>
              <a:ea typeface="Chivo"/>
              <a:cs typeface="Chivo"/>
              <a:sym typeface="Chivo"/>
            </a:endParaRPr>
          </a:p>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Hospital Admin</a:t>
            </a:r>
            <a:endParaRPr sz="2400" u="sng">
              <a:solidFill>
                <a:schemeClr val="dk1"/>
              </a:solidFill>
              <a:latin typeface="Chivo"/>
              <a:ea typeface="Chivo"/>
              <a:cs typeface="Chivo"/>
              <a:sym typeface="Chivo"/>
            </a:endParaRPr>
          </a:p>
          <a:p>
            <a:pPr indent="0" lvl="0" marL="457200" rtl="0" algn="l">
              <a:lnSpc>
                <a:spcPct val="115000"/>
              </a:lnSpc>
              <a:spcBef>
                <a:spcPts val="600"/>
              </a:spcBef>
              <a:spcAft>
                <a:spcPts val="0"/>
              </a:spcAft>
              <a:buNone/>
            </a:pPr>
            <a:r>
              <a:rPr lang="en" sz="2400">
                <a:solidFill>
                  <a:schemeClr val="dk1"/>
                </a:solidFill>
                <a:latin typeface="Chivo"/>
                <a:ea typeface="Chivo"/>
                <a:cs typeface="Chivo"/>
                <a:sym typeface="Chivo"/>
              </a:rPr>
              <a:t>The responsibility of this role is to fulfill casualties  request in case of any emergencies.</a:t>
            </a:r>
            <a:endParaRPr sz="2400">
              <a:solidFill>
                <a:schemeClr val="dk1"/>
              </a:solidFill>
              <a:latin typeface="Chivo"/>
              <a:ea typeface="Chivo"/>
              <a:cs typeface="Chivo"/>
              <a:sym typeface="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83e253ee76_1_7"/>
          <p:cNvSpPr txBox="1"/>
          <p:nvPr>
            <p:ph type="title"/>
          </p:nvPr>
        </p:nvSpPr>
        <p:spPr>
          <a:xfrm>
            <a:off x="457200" y="28175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ROLES &amp; CAPABILITIES</a:t>
            </a:r>
            <a:endParaRPr/>
          </a:p>
          <a:p>
            <a:pPr indent="0" lvl="0" marL="0" rtl="0" algn="l">
              <a:spcBef>
                <a:spcPts val="0"/>
              </a:spcBef>
              <a:spcAft>
                <a:spcPts val="0"/>
              </a:spcAft>
              <a:buNone/>
            </a:pPr>
            <a:r>
              <a:t/>
            </a:r>
            <a:endParaRPr/>
          </a:p>
        </p:txBody>
      </p:sp>
      <p:sp>
        <p:nvSpPr>
          <p:cNvPr id="245" name="Google Shape;245;g83e253ee76_1_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46" name="Google Shape;246;g83e253ee76_1_7"/>
          <p:cNvSpPr txBox="1"/>
          <p:nvPr/>
        </p:nvSpPr>
        <p:spPr>
          <a:xfrm>
            <a:off x="457200" y="2143500"/>
            <a:ext cx="84609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Incident Unit Manager</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assign the scene requests to the reporting admin for verification.</a:t>
            </a:r>
            <a:endParaRPr sz="2400">
              <a:solidFill>
                <a:schemeClr val="dk1"/>
              </a:solidFill>
              <a:latin typeface="Chivo"/>
              <a:ea typeface="Chivo"/>
              <a:cs typeface="Chivo"/>
              <a:sym typeface="Chivo"/>
            </a:endParaRPr>
          </a:p>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Medical Agency Head</a:t>
            </a:r>
            <a:endParaRPr sz="2400" u="sng">
              <a:solidFill>
                <a:schemeClr val="dk1"/>
              </a:solidFill>
              <a:latin typeface="Chivo"/>
              <a:ea typeface="Chivo"/>
              <a:cs typeface="Chivo"/>
              <a:sym typeface="Chivo"/>
            </a:endParaRPr>
          </a:p>
          <a:p>
            <a:pPr indent="0" lvl="0" marL="457200" rtl="0" algn="l">
              <a:lnSpc>
                <a:spcPct val="115000"/>
              </a:lnSpc>
              <a:spcBef>
                <a:spcPts val="600"/>
              </a:spcBef>
              <a:spcAft>
                <a:spcPts val="0"/>
              </a:spcAft>
              <a:buNone/>
            </a:pPr>
            <a:r>
              <a:rPr lang="en" sz="2400">
                <a:solidFill>
                  <a:schemeClr val="dk1"/>
                </a:solidFill>
                <a:latin typeface="Chivo"/>
                <a:ea typeface="Chivo"/>
                <a:cs typeface="Chivo"/>
                <a:sym typeface="Chivo"/>
              </a:rPr>
              <a:t>The responsibility of this role is to fulfill vaccines/medical request in case of any emergencies.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g83e253ee76_1_14"/>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ROLES &amp; CAPABILITIES</a:t>
            </a:r>
            <a:endParaRPr/>
          </a:p>
        </p:txBody>
      </p:sp>
      <p:sp>
        <p:nvSpPr>
          <p:cNvPr id="252" name="Google Shape;252;g83e253ee76_1_1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53" name="Google Shape;253;g83e253ee76_1_14"/>
          <p:cNvSpPr txBox="1"/>
          <p:nvPr/>
        </p:nvSpPr>
        <p:spPr>
          <a:xfrm>
            <a:off x="457200" y="2143500"/>
            <a:ext cx="84507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Disaster Head</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assign the approved scenes to the scene managers.</a:t>
            </a:r>
            <a:endParaRPr sz="2400">
              <a:solidFill>
                <a:schemeClr val="dk1"/>
              </a:solidFill>
              <a:latin typeface="Chivo"/>
              <a:ea typeface="Chivo"/>
              <a:cs typeface="Chivo"/>
              <a:sym typeface="Chivo"/>
            </a:endParaRPr>
          </a:p>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Scene Manager</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send emergency requests to other organizations/cross network</a:t>
            </a:r>
            <a:endParaRPr sz="2400">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t/>
            </a:r>
            <a:endParaRPr sz="2400">
              <a:solidFill>
                <a:schemeClr val="dk1"/>
              </a:solidFill>
              <a:latin typeface="Chivo"/>
              <a:ea typeface="Chivo"/>
              <a:cs typeface="Chivo"/>
              <a:sym typeface="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83e253e3bc_0_17"/>
          <p:cNvSpPr txBox="1"/>
          <p:nvPr>
            <p:ph type="title"/>
          </p:nvPr>
        </p:nvSpPr>
        <p:spPr>
          <a:xfrm>
            <a:off x="259225" y="646725"/>
            <a:ext cx="5486400" cy="6108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ROLES AND CAPABILITIES</a:t>
            </a:r>
            <a:endParaRPr/>
          </a:p>
        </p:txBody>
      </p:sp>
      <p:sp>
        <p:nvSpPr>
          <p:cNvPr id="259" name="Google Shape;259;g83e253e3bc_0_1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60" name="Google Shape;260;g83e253e3bc_0_17"/>
          <p:cNvSpPr txBox="1"/>
          <p:nvPr>
            <p:ph idx="4294967295" type="body"/>
          </p:nvPr>
        </p:nvSpPr>
        <p:spPr>
          <a:xfrm>
            <a:off x="452950" y="1909300"/>
            <a:ext cx="8465100" cy="3129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u="sng"/>
              <a:t>NGO Admin</a:t>
            </a:r>
            <a:endParaRPr u="sng"/>
          </a:p>
          <a:p>
            <a:pPr indent="0" lvl="0" marL="457200" rtl="0" algn="l">
              <a:spcBef>
                <a:spcPts val="0"/>
              </a:spcBef>
              <a:spcAft>
                <a:spcPts val="0"/>
              </a:spcAft>
              <a:buNone/>
            </a:pPr>
            <a:r>
              <a:rPr lang="en"/>
              <a:t>The responsibility of this role is to fulfill help from NGO request in case of emergencies.</a:t>
            </a:r>
            <a:endParaRPr/>
          </a:p>
          <a:p>
            <a:pPr indent="-381000" lvl="0" marL="457200" rtl="0" algn="l">
              <a:lnSpc>
                <a:spcPct val="115000"/>
              </a:lnSpc>
              <a:spcBef>
                <a:spcPts val="0"/>
              </a:spcBef>
              <a:spcAft>
                <a:spcPts val="0"/>
              </a:spcAft>
              <a:buSzPts val="2400"/>
              <a:buChar char="▰"/>
            </a:pPr>
            <a:r>
              <a:rPr lang="en" u="sng"/>
              <a:t>Personal Admin</a:t>
            </a:r>
            <a:endParaRPr u="sng"/>
          </a:p>
          <a:p>
            <a:pPr indent="0" lvl="0" marL="457200" rtl="0" algn="l">
              <a:spcBef>
                <a:spcPts val="0"/>
              </a:spcBef>
              <a:spcAft>
                <a:spcPts val="0"/>
              </a:spcAft>
              <a:buNone/>
            </a:pPr>
            <a:r>
              <a:rPr lang="en"/>
              <a:t>The responsibility of this role is to fulfill request from scene manager in case of emergencies.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g83e253ee76_1_21"/>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ROLES AND CAPABILITIES</a:t>
            </a:r>
            <a:endParaRPr/>
          </a:p>
        </p:txBody>
      </p:sp>
      <p:sp>
        <p:nvSpPr>
          <p:cNvPr id="266" name="Google Shape;266;g83e253ee76_1_2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67" name="Google Shape;267;g83e253ee76_1_21"/>
          <p:cNvSpPr txBox="1"/>
          <p:nvPr/>
        </p:nvSpPr>
        <p:spPr>
          <a:xfrm>
            <a:off x="457200" y="2079500"/>
            <a:ext cx="84534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Police Head</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fulfill police requests from scene manager in case of emergencies.</a:t>
            </a:r>
            <a:endParaRPr sz="2400">
              <a:solidFill>
                <a:schemeClr val="dk1"/>
              </a:solidFill>
              <a:latin typeface="Chivo"/>
              <a:ea typeface="Chivo"/>
              <a:cs typeface="Chivo"/>
              <a:sym typeface="Chivo"/>
            </a:endParaRPr>
          </a:p>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Reporting Admin</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verify the scene created by user and can also create scene in case of emergencies.</a:t>
            </a:r>
            <a:endParaRPr sz="2400">
              <a:solidFill>
                <a:schemeClr val="dk1"/>
              </a:solidFill>
              <a:latin typeface="Chivo"/>
              <a:ea typeface="Chivo"/>
              <a:cs typeface="Chivo"/>
              <a:sym typeface="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g83e253ee76_1_28"/>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ROLES AND CAPABILITIES</a:t>
            </a:r>
            <a:endParaRPr/>
          </a:p>
        </p:txBody>
      </p:sp>
      <p:sp>
        <p:nvSpPr>
          <p:cNvPr id="273" name="Google Shape;273;g83e253ee76_1_2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
        <p:nvSpPr>
          <p:cNvPr id="274" name="Google Shape;274;g83e253ee76_1_28"/>
          <p:cNvSpPr txBox="1"/>
          <p:nvPr/>
        </p:nvSpPr>
        <p:spPr>
          <a:xfrm>
            <a:off x="457200" y="2093650"/>
            <a:ext cx="84507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System Admin Role</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create enterprises, networks and enterprise accounts.</a:t>
            </a:r>
            <a:endParaRPr sz="2400">
              <a:solidFill>
                <a:schemeClr val="dk1"/>
              </a:solidFill>
              <a:latin typeface="Chivo"/>
              <a:ea typeface="Chivo"/>
              <a:cs typeface="Chivo"/>
              <a:sym typeface="Chivo"/>
            </a:endParaRPr>
          </a:p>
          <a:p>
            <a:pPr indent="-381000" lvl="0" marL="457200" rtl="0" algn="l">
              <a:lnSpc>
                <a:spcPct val="115000"/>
              </a:lnSpc>
              <a:spcBef>
                <a:spcPts val="0"/>
              </a:spcBef>
              <a:spcAft>
                <a:spcPts val="0"/>
              </a:spcAft>
              <a:buClr>
                <a:schemeClr val="accent1"/>
              </a:buClr>
              <a:buSzPts val="2400"/>
              <a:buFont typeface="Chivo"/>
              <a:buChar char="▰"/>
            </a:pPr>
            <a:r>
              <a:rPr lang="en" sz="2400" u="sng">
                <a:solidFill>
                  <a:schemeClr val="dk1"/>
                </a:solidFill>
                <a:latin typeface="Chivo"/>
                <a:ea typeface="Chivo"/>
                <a:cs typeface="Chivo"/>
                <a:sym typeface="Chivo"/>
              </a:rPr>
              <a:t>Voluntary Unit Admin</a:t>
            </a:r>
            <a:endParaRPr sz="2400" u="sng">
              <a:solidFill>
                <a:schemeClr val="dk1"/>
              </a:solidFill>
              <a:latin typeface="Chivo"/>
              <a:ea typeface="Chivo"/>
              <a:cs typeface="Chivo"/>
              <a:sym typeface="Chivo"/>
            </a:endParaRPr>
          </a:p>
          <a:p>
            <a:pPr indent="0" lvl="0" marL="457200" rtl="0" algn="l">
              <a:lnSpc>
                <a:spcPct val="115000"/>
              </a:lnSpc>
              <a:spcBef>
                <a:spcPts val="0"/>
              </a:spcBef>
              <a:spcAft>
                <a:spcPts val="0"/>
              </a:spcAft>
              <a:buNone/>
            </a:pPr>
            <a:r>
              <a:rPr lang="en" sz="2400">
                <a:solidFill>
                  <a:schemeClr val="dk1"/>
                </a:solidFill>
                <a:latin typeface="Chivo"/>
                <a:ea typeface="Chivo"/>
                <a:cs typeface="Chivo"/>
                <a:sym typeface="Chivo"/>
              </a:rPr>
              <a:t>The responsibility of this role is to create volunteer organizations, employees and user accounts and validate the external org registration requests.</a:t>
            </a:r>
            <a:endParaRPr sz="2400">
              <a:solidFill>
                <a:schemeClr val="dk1"/>
              </a:solidFill>
              <a:latin typeface="Chivo"/>
              <a:ea typeface="Chivo"/>
              <a:cs typeface="Chivo"/>
              <a:sym typeface="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g747f7075af_0_5"/>
          <p:cNvSpPr txBox="1"/>
          <p:nvPr>
            <p:ph type="title"/>
          </p:nvPr>
        </p:nvSpPr>
        <p:spPr>
          <a:xfrm>
            <a:off x="447150" y="542375"/>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KEY FUNCTIONALITY</a:t>
            </a:r>
            <a:endParaRPr/>
          </a:p>
          <a:p>
            <a:pPr indent="0" lvl="0" marL="0" rtl="0" algn="l">
              <a:lnSpc>
                <a:spcPct val="90000"/>
              </a:lnSpc>
              <a:spcBef>
                <a:spcPts val="0"/>
              </a:spcBef>
              <a:spcAft>
                <a:spcPts val="0"/>
              </a:spcAft>
              <a:buSzPts val="3200"/>
              <a:buNone/>
            </a:pPr>
            <a:r>
              <a:t/>
            </a:r>
            <a:endParaRPr/>
          </a:p>
          <a:p>
            <a:pPr indent="0" lvl="0" marL="0" rtl="0" algn="l">
              <a:lnSpc>
                <a:spcPct val="90000"/>
              </a:lnSpc>
              <a:spcBef>
                <a:spcPts val="0"/>
              </a:spcBef>
              <a:spcAft>
                <a:spcPts val="0"/>
              </a:spcAft>
              <a:buSzPts val="3200"/>
              <a:buNone/>
            </a:pPr>
            <a:r>
              <a:t/>
            </a:r>
            <a:endParaRPr/>
          </a:p>
        </p:txBody>
      </p:sp>
      <p:sp>
        <p:nvSpPr>
          <p:cNvPr id="280" name="Google Shape;280;g747f7075af_0_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81" name="Google Shape;281;g747f7075af_0_5"/>
          <p:cNvSpPr txBox="1"/>
          <p:nvPr>
            <p:ph idx="4294967295" type="body"/>
          </p:nvPr>
        </p:nvSpPr>
        <p:spPr>
          <a:xfrm>
            <a:off x="775050" y="1901475"/>
            <a:ext cx="8228100" cy="31290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Reporting emergencies along with location and image.</a:t>
            </a:r>
            <a:br>
              <a:rPr lang="en"/>
            </a:br>
            <a:endParaRPr/>
          </a:p>
          <a:p>
            <a:pPr indent="-381000" lvl="0" marL="457200" rtl="0" algn="l">
              <a:spcBef>
                <a:spcPts val="0"/>
              </a:spcBef>
              <a:spcAft>
                <a:spcPts val="0"/>
              </a:spcAft>
              <a:buSzPts val="2400"/>
              <a:buChar char="▰"/>
            </a:pPr>
            <a:r>
              <a:rPr lang="en"/>
              <a:t>View a report of all the incidents in a particular network in graphical form</a:t>
            </a:r>
            <a:r>
              <a:rPr lang="en" sz="1200">
                <a:solidFill>
                  <a:srgbClr val="000000"/>
                </a:solidFill>
                <a:latin typeface="Arial"/>
                <a:ea typeface="Arial"/>
                <a:cs typeface="Arial"/>
                <a:sym typeface="Arial"/>
              </a:rPr>
              <a:t>.</a:t>
            </a:r>
            <a:br>
              <a:rPr lang="en" sz="1200">
                <a:solidFill>
                  <a:srgbClr val="000000"/>
                </a:solidFill>
                <a:latin typeface="Arial"/>
                <a:ea typeface="Arial"/>
                <a:cs typeface="Arial"/>
                <a:sym typeface="Arial"/>
              </a:rPr>
            </a:br>
            <a:endParaRPr/>
          </a:p>
          <a:p>
            <a:pPr indent="-381000" lvl="0" marL="457200" rtl="0" algn="l">
              <a:spcBef>
                <a:spcPts val="0"/>
              </a:spcBef>
              <a:spcAft>
                <a:spcPts val="0"/>
              </a:spcAft>
              <a:buSzPts val="2400"/>
              <a:buChar char="▰"/>
            </a:pPr>
            <a:r>
              <a:rPr lang="en"/>
              <a:t>Notification to relevant authority for response.</a:t>
            </a:r>
            <a:br>
              <a:rPr lang="en"/>
            </a:b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83e253e3bc_0_61"/>
          <p:cNvSpPr txBox="1"/>
          <p:nvPr>
            <p:ph type="title"/>
          </p:nvPr>
        </p:nvSpPr>
        <p:spPr>
          <a:xfrm>
            <a:off x="447125" y="563575"/>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KEY FUNCTIONALITY</a:t>
            </a:r>
            <a:endParaRPr/>
          </a:p>
          <a:p>
            <a:pPr indent="0" lvl="0" marL="0" rtl="0" algn="l">
              <a:lnSpc>
                <a:spcPct val="90000"/>
              </a:lnSpc>
              <a:spcBef>
                <a:spcPts val="0"/>
              </a:spcBef>
              <a:spcAft>
                <a:spcPts val="0"/>
              </a:spcAft>
              <a:buSzPts val="3200"/>
              <a:buNone/>
            </a:pPr>
            <a:r>
              <a:t/>
            </a:r>
            <a:endParaRPr/>
          </a:p>
          <a:p>
            <a:pPr indent="0" lvl="0" marL="0" rtl="0" algn="l">
              <a:lnSpc>
                <a:spcPct val="90000"/>
              </a:lnSpc>
              <a:spcBef>
                <a:spcPts val="0"/>
              </a:spcBef>
              <a:spcAft>
                <a:spcPts val="0"/>
              </a:spcAft>
              <a:buSzPts val="3200"/>
              <a:buNone/>
            </a:pPr>
            <a:r>
              <a:t/>
            </a:r>
            <a:endParaRPr/>
          </a:p>
        </p:txBody>
      </p:sp>
      <p:sp>
        <p:nvSpPr>
          <p:cNvPr id="287" name="Google Shape;287;g83e253e3bc_0_6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88" name="Google Shape;288;g83e253e3bc_0_61"/>
          <p:cNvSpPr txBox="1"/>
          <p:nvPr>
            <p:ph idx="4294967295" type="body"/>
          </p:nvPr>
        </p:nvSpPr>
        <p:spPr>
          <a:xfrm>
            <a:off x="775050" y="1901475"/>
            <a:ext cx="8228100" cy="31290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Verification of reported emergencies for preventing hoax reporting which will result in a ban of user accounts.</a:t>
            </a:r>
            <a:br>
              <a:rPr lang="en"/>
            </a:br>
            <a:endParaRPr/>
          </a:p>
          <a:p>
            <a:pPr indent="-381000" lvl="0" marL="457200" rtl="0" algn="l">
              <a:spcBef>
                <a:spcPts val="0"/>
              </a:spcBef>
              <a:spcAft>
                <a:spcPts val="0"/>
              </a:spcAft>
              <a:buSzPts val="2400"/>
              <a:buChar char="▰"/>
            </a:pPr>
            <a:r>
              <a:rPr lang="en"/>
              <a:t>Alerts/broadcasting messages to all the registered users about a particular emergency with regular updates</a:t>
            </a:r>
            <a:r>
              <a:rPr lang="en" sz="1200">
                <a:solidFill>
                  <a:srgbClr val="000000"/>
                </a:solidFill>
                <a:latin typeface="Arial"/>
                <a:ea typeface="Arial"/>
                <a:cs typeface="Arial"/>
                <a:sym typeface="Arial"/>
              </a:rPr>
              <a:t>.</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83e253e3bc_0_67"/>
          <p:cNvSpPr txBox="1"/>
          <p:nvPr>
            <p:ph type="title"/>
          </p:nvPr>
        </p:nvSpPr>
        <p:spPr>
          <a:xfrm>
            <a:off x="487350" y="552425"/>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KEY FUNCTIONALITY</a:t>
            </a:r>
            <a:endParaRPr/>
          </a:p>
          <a:p>
            <a:pPr indent="0" lvl="0" marL="0" rtl="0" algn="l">
              <a:lnSpc>
                <a:spcPct val="90000"/>
              </a:lnSpc>
              <a:spcBef>
                <a:spcPts val="0"/>
              </a:spcBef>
              <a:spcAft>
                <a:spcPts val="0"/>
              </a:spcAft>
              <a:buSzPts val="3200"/>
              <a:buNone/>
            </a:pPr>
            <a:r>
              <a:t/>
            </a:r>
            <a:endParaRPr/>
          </a:p>
          <a:p>
            <a:pPr indent="0" lvl="0" marL="0" rtl="0" algn="l">
              <a:lnSpc>
                <a:spcPct val="90000"/>
              </a:lnSpc>
              <a:spcBef>
                <a:spcPts val="0"/>
              </a:spcBef>
              <a:spcAft>
                <a:spcPts val="0"/>
              </a:spcAft>
              <a:buSzPts val="3200"/>
              <a:buNone/>
            </a:pPr>
            <a:r>
              <a:t/>
            </a:r>
            <a:endParaRPr/>
          </a:p>
        </p:txBody>
      </p:sp>
      <p:sp>
        <p:nvSpPr>
          <p:cNvPr id="294" name="Google Shape;294;g83e253e3bc_0_6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95" name="Google Shape;295;g83e253e3bc_0_67"/>
          <p:cNvSpPr txBox="1"/>
          <p:nvPr>
            <p:ph idx="4294967295" type="body"/>
          </p:nvPr>
        </p:nvSpPr>
        <p:spPr>
          <a:xfrm>
            <a:off x="775050" y="1901475"/>
            <a:ext cx="8228100" cy="31290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Volunteers including NGO can also register / login and participate in the event of disaster for additional help.</a:t>
            </a:r>
            <a:br>
              <a:rPr lang="en"/>
            </a:br>
            <a:endParaRPr/>
          </a:p>
          <a:p>
            <a:pPr indent="-381000" lvl="0" marL="457200" rtl="0" algn="l">
              <a:spcBef>
                <a:spcPts val="0"/>
              </a:spcBef>
              <a:spcAft>
                <a:spcPts val="0"/>
              </a:spcAft>
              <a:buSzPts val="2400"/>
              <a:buChar char="▰"/>
            </a:pPr>
            <a:r>
              <a:rPr lang="en"/>
              <a:t>Cross network communication with ability to seek help from other networks in case of resource full.</a:t>
            </a:r>
            <a:br>
              <a:rPr lang="en"/>
            </a:b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ABOUT ECOSYSTEM</a:t>
            </a:r>
            <a:endParaRPr/>
          </a:p>
        </p:txBody>
      </p:sp>
      <p:sp>
        <p:nvSpPr>
          <p:cNvPr id="147" name="Google Shape;147;p2"/>
          <p:cNvSpPr txBox="1"/>
          <p:nvPr>
            <p:ph idx="2" type="body"/>
          </p:nvPr>
        </p:nvSpPr>
        <p:spPr>
          <a:xfrm>
            <a:off x="6193205" y="1909300"/>
            <a:ext cx="2493600" cy="301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800"/>
              <a:buNone/>
            </a:pPr>
            <a:r>
              <a:t/>
            </a:r>
            <a:endParaRPr sz="1200">
              <a:solidFill>
                <a:srgbClr val="00001A"/>
              </a:solidFill>
            </a:endParaRPr>
          </a:p>
          <a:p>
            <a:pPr indent="0" lvl="0" marL="0" rtl="0" algn="l">
              <a:lnSpc>
                <a:spcPct val="115000"/>
              </a:lnSpc>
              <a:spcBef>
                <a:spcPts val="600"/>
              </a:spcBef>
              <a:spcAft>
                <a:spcPts val="0"/>
              </a:spcAft>
              <a:buClr>
                <a:schemeClr val="dk1"/>
              </a:buClr>
              <a:buSzPts val="1100"/>
              <a:buFont typeface="Arial"/>
              <a:buNone/>
            </a:pPr>
            <a:r>
              <a:t/>
            </a:r>
            <a:endParaRPr b="1" sz="1200">
              <a:solidFill>
                <a:srgbClr val="00001A"/>
              </a:solidFill>
            </a:endParaRPr>
          </a:p>
        </p:txBody>
      </p:sp>
      <p:sp>
        <p:nvSpPr>
          <p:cNvPr id="148" name="Google Shape;148;p2"/>
          <p:cNvSpPr txBox="1"/>
          <p:nvPr>
            <p:ph idx="1" type="body"/>
          </p:nvPr>
        </p:nvSpPr>
        <p:spPr>
          <a:xfrm>
            <a:off x="2090275" y="2011900"/>
            <a:ext cx="6740400" cy="281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rgbClr val="00001A"/>
                </a:solidFill>
              </a:rPr>
              <a:t>The purpose of the</a:t>
            </a:r>
            <a:r>
              <a:rPr b="1" lang="en">
                <a:solidFill>
                  <a:srgbClr val="00001A"/>
                </a:solidFill>
              </a:rPr>
              <a:t> Emergency Response System</a:t>
            </a:r>
            <a:r>
              <a:rPr lang="en">
                <a:solidFill>
                  <a:srgbClr val="00001A"/>
                </a:solidFill>
              </a:rPr>
              <a:t> is to provide essential guidance and keep users up to date about any emergency situations. Additionally, this application also organizes and manages the resources and responsibilities of each operational unit in humanitarian emergencies in order to lessen the impact of disasters.</a:t>
            </a:r>
            <a:endParaRPr>
              <a:solidFill>
                <a:srgbClr val="00001A"/>
              </a:solidFill>
            </a:endParaRPr>
          </a:p>
        </p:txBody>
      </p:sp>
      <p:sp>
        <p:nvSpPr>
          <p:cNvPr id="149" name="Google Shape;149;p2"/>
          <p:cNvSpPr txBox="1"/>
          <p:nvPr>
            <p:ph idx="2" type="body"/>
          </p:nvPr>
        </p:nvSpPr>
        <p:spPr>
          <a:xfrm>
            <a:off x="457200" y="2305950"/>
            <a:ext cx="2201700" cy="1141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000"/>
              </a:spcBef>
              <a:spcAft>
                <a:spcPts val="0"/>
              </a:spcAft>
              <a:buClr>
                <a:schemeClr val="dk1"/>
              </a:buClr>
              <a:buSzPts val="1100"/>
              <a:buFont typeface="Arial"/>
              <a:buNone/>
            </a:pPr>
            <a:r>
              <a:t/>
            </a:r>
            <a:endParaRPr sz="1000">
              <a:solidFill>
                <a:schemeClr val="accent2"/>
              </a:solidFill>
            </a:endParaRPr>
          </a:p>
          <a:p>
            <a:pPr indent="0" lvl="0" marL="0" rtl="0" algn="l">
              <a:lnSpc>
                <a:spcPct val="115000"/>
              </a:lnSpc>
              <a:spcBef>
                <a:spcPts val="1000"/>
              </a:spcBef>
              <a:spcAft>
                <a:spcPts val="0"/>
              </a:spcAft>
              <a:buClr>
                <a:schemeClr val="dk1"/>
              </a:buClr>
              <a:buSzPts val="1100"/>
              <a:buFont typeface="Arial"/>
              <a:buNone/>
            </a:pPr>
            <a:r>
              <a:t/>
            </a:r>
            <a:endParaRPr sz="1000">
              <a:solidFill>
                <a:schemeClr val="accent2"/>
              </a:solidFill>
            </a:endParaRPr>
          </a:p>
          <a:p>
            <a:pPr indent="0" lvl="0" marL="0" rtl="0" algn="l">
              <a:lnSpc>
                <a:spcPct val="115000"/>
              </a:lnSpc>
              <a:spcBef>
                <a:spcPts val="1000"/>
              </a:spcBef>
              <a:spcAft>
                <a:spcPts val="1000"/>
              </a:spcAft>
              <a:buSzPts val="1800"/>
              <a:buNone/>
            </a:pPr>
            <a:r>
              <a:t/>
            </a:r>
            <a:endParaRPr sz="1000">
              <a:solidFill>
                <a:schemeClr val="accent2"/>
              </a:solidFill>
            </a:endParaRPr>
          </a:p>
        </p:txBody>
      </p:sp>
      <p:sp>
        <p:nvSpPr>
          <p:cNvPr id="150" name="Google Shape;150;p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83e253e3bc_0_7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CONTINUE</a:t>
            </a:r>
            <a:endParaRPr/>
          </a:p>
          <a:p>
            <a:pPr indent="0" lvl="0" marL="0" rtl="0" algn="l">
              <a:lnSpc>
                <a:spcPct val="90000"/>
              </a:lnSpc>
              <a:spcBef>
                <a:spcPts val="0"/>
              </a:spcBef>
              <a:spcAft>
                <a:spcPts val="0"/>
              </a:spcAft>
              <a:buSzPts val="3200"/>
              <a:buNone/>
            </a:pPr>
            <a:r>
              <a:t/>
            </a:r>
            <a:endParaRPr/>
          </a:p>
          <a:p>
            <a:pPr indent="0" lvl="0" marL="0" rtl="0" algn="l">
              <a:lnSpc>
                <a:spcPct val="90000"/>
              </a:lnSpc>
              <a:spcBef>
                <a:spcPts val="0"/>
              </a:spcBef>
              <a:spcAft>
                <a:spcPts val="0"/>
              </a:spcAft>
              <a:buSzPts val="3200"/>
              <a:buNone/>
            </a:pPr>
            <a:r>
              <a:t/>
            </a:r>
            <a:endParaRPr/>
          </a:p>
        </p:txBody>
      </p:sp>
      <p:sp>
        <p:nvSpPr>
          <p:cNvPr id="301" name="Google Shape;301;g83e253e3bc_0_7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02" name="Google Shape;302;g83e253e3bc_0_73"/>
          <p:cNvSpPr txBox="1"/>
          <p:nvPr>
            <p:ph idx="4294967295" type="body"/>
          </p:nvPr>
        </p:nvSpPr>
        <p:spPr>
          <a:xfrm>
            <a:off x="775050" y="1901475"/>
            <a:ext cx="8228100" cy="312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a:p>
            <a:pPr indent="-381000" lvl="0" marL="457200" rtl="0" algn="l">
              <a:spcBef>
                <a:spcPts val="0"/>
              </a:spcBef>
              <a:spcAft>
                <a:spcPts val="0"/>
              </a:spcAft>
              <a:buSzPts val="2400"/>
              <a:buChar char="▰"/>
            </a:pPr>
            <a:r>
              <a:rPr lang="en"/>
              <a:t>One scene manager cannot work on two incident sites.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2"/>
          <p:cNvSpPr/>
          <p:nvPr/>
        </p:nvSpPr>
        <p:spPr>
          <a:xfrm>
            <a:off x="2051125" y="14092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2"/>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09" name="Google Shape;309;p2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10" name="Google Shape;310;p22"/>
          <p:cNvSpPr txBox="1"/>
          <p:nvPr>
            <p:ph idx="4294967295" type="body"/>
          </p:nvPr>
        </p:nvSpPr>
        <p:spPr>
          <a:xfrm>
            <a:off x="151875" y="366925"/>
            <a:ext cx="2743200" cy="1143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SzPts val="2400"/>
              <a:buNone/>
            </a:pPr>
            <a:r>
              <a:rPr b="1" lang="en">
                <a:solidFill>
                  <a:srgbClr val="FFFFFF"/>
                </a:solidFill>
                <a:latin typeface="Roboto Slab"/>
                <a:ea typeface="Roboto Slab"/>
                <a:cs typeface="Roboto Slab"/>
                <a:sym typeface="Roboto Slab"/>
              </a:rPr>
              <a:t>HOME PAGE</a:t>
            </a:r>
            <a:endParaRPr b="1">
              <a:solidFill>
                <a:srgbClr val="FFFFFF"/>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11" name="Google Shape;311;p22"/>
          <p:cNvPicPr preferRelativeResize="0"/>
          <p:nvPr/>
        </p:nvPicPr>
        <p:blipFill>
          <a:blip r:embed="rId3">
            <a:alphaModFix/>
          </a:blip>
          <a:stretch>
            <a:fillRect/>
          </a:stretch>
        </p:blipFill>
        <p:spPr>
          <a:xfrm>
            <a:off x="2325150" y="366925"/>
            <a:ext cx="6122102" cy="3570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g83e253e3bc_0_384"/>
          <p:cNvSpPr/>
          <p:nvPr/>
        </p:nvSpPr>
        <p:spPr>
          <a:xfrm>
            <a:off x="2121675" y="14092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83e253e3bc_0_384"/>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18" name="Google Shape;318;g83e253e3bc_0_38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19" name="Google Shape;319;g83e253e3bc_0_384"/>
          <p:cNvSpPr txBox="1"/>
          <p:nvPr>
            <p:ph idx="4294967295" type="body"/>
          </p:nvPr>
        </p:nvSpPr>
        <p:spPr>
          <a:xfrm>
            <a:off x="151875" y="366925"/>
            <a:ext cx="1969800" cy="114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ADMIN PAGE</a:t>
            </a:r>
            <a:endParaRPr b="1">
              <a:solidFill>
                <a:srgbClr val="FFFFFF"/>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20" name="Google Shape;320;g83e253e3bc_0_384"/>
          <p:cNvPicPr preferRelativeResize="0"/>
          <p:nvPr/>
        </p:nvPicPr>
        <p:blipFill>
          <a:blip r:embed="rId3">
            <a:alphaModFix/>
          </a:blip>
          <a:stretch>
            <a:fillRect/>
          </a:stretch>
        </p:blipFill>
        <p:spPr>
          <a:xfrm>
            <a:off x="2301650" y="380175"/>
            <a:ext cx="6189626" cy="35420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g83e253e3bc_0_402"/>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83e253e3bc_0_402"/>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27" name="Google Shape;327;g83e253e3bc_0_40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28" name="Google Shape;328;g83e253e3bc_0_402"/>
          <p:cNvSpPr txBox="1"/>
          <p:nvPr>
            <p:ph idx="4294967295" type="body"/>
          </p:nvPr>
        </p:nvSpPr>
        <p:spPr>
          <a:xfrm>
            <a:off x="151875" y="366925"/>
            <a:ext cx="2743200" cy="114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MANAGE ENTERPRISE</a:t>
            </a:r>
            <a:endParaRPr b="1">
              <a:solidFill>
                <a:srgbClr val="FFFFFF"/>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29" name="Google Shape;329;g83e253e3bc_0_402"/>
          <p:cNvPicPr preferRelativeResize="0"/>
          <p:nvPr/>
        </p:nvPicPr>
        <p:blipFill>
          <a:blip r:embed="rId3">
            <a:alphaModFix/>
          </a:blip>
          <a:stretch>
            <a:fillRect/>
          </a:stretch>
        </p:blipFill>
        <p:spPr>
          <a:xfrm>
            <a:off x="2646125" y="366925"/>
            <a:ext cx="6173949" cy="3555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g83e253e3bc_0_411"/>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83e253e3bc_0_411"/>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36" name="Google Shape;336;g83e253e3bc_0_4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37" name="Google Shape;337;g83e253e3bc_0_411"/>
          <p:cNvSpPr txBox="1"/>
          <p:nvPr>
            <p:ph idx="4294967295" type="body"/>
          </p:nvPr>
        </p:nvSpPr>
        <p:spPr>
          <a:xfrm>
            <a:off x="151875" y="366925"/>
            <a:ext cx="2743200" cy="114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MANAGE ENTERPRISE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ADMIN</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38" name="Google Shape;338;g83e253e3bc_0_411"/>
          <p:cNvPicPr preferRelativeResize="0"/>
          <p:nvPr/>
        </p:nvPicPr>
        <p:blipFill>
          <a:blip r:embed="rId3">
            <a:alphaModFix/>
          </a:blip>
          <a:stretch>
            <a:fillRect/>
          </a:stretch>
        </p:blipFill>
        <p:spPr>
          <a:xfrm>
            <a:off x="2755725" y="366925"/>
            <a:ext cx="6059478" cy="3536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g83e253e3bc_0_422"/>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83e253e3bc_0_422"/>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45" name="Google Shape;345;g83e253e3bc_0_42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46" name="Google Shape;346;g83e253e3bc_0_422"/>
          <p:cNvSpPr txBox="1"/>
          <p:nvPr>
            <p:ph idx="4294967295" type="body"/>
          </p:nvPr>
        </p:nvSpPr>
        <p:spPr>
          <a:xfrm>
            <a:off x="151875" y="366925"/>
            <a:ext cx="2142000" cy="114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sz="1800">
                <a:solidFill>
                  <a:schemeClr val="lt1"/>
                </a:solidFill>
                <a:latin typeface="Roboto Slab"/>
                <a:ea typeface="Roboto Slab"/>
                <a:cs typeface="Roboto Slab"/>
                <a:sym typeface="Roboto Slab"/>
              </a:rPr>
              <a:t>ORGANIZATION</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sz="1800">
                <a:solidFill>
                  <a:schemeClr val="lt1"/>
                </a:solidFill>
                <a:latin typeface="Roboto Slab"/>
                <a:ea typeface="Roboto Slab"/>
                <a:cs typeface="Roboto Slab"/>
                <a:sym typeface="Roboto Slab"/>
              </a:rPr>
              <a:t>REGISTRATION</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47" name="Google Shape;347;g83e253e3bc_0_422"/>
          <p:cNvPicPr preferRelativeResize="0"/>
          <p:nvPr/>
        </p:nvPicPr>
        <p:blipFill>
          <a:blip r:embed="rId3">
            <a:alphaModFix/>
          </a:blip>
          <a:stretch>
            <a:fillRect/>
          </a:stretch>
        </p:blipFill>
        <p:spPr>
          <a:xfrm>
            <a:off x="2700925" y="366925"/>
            <a:ext cx="6184728" cy="35552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83e253e3bc_0_431"/>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83e253e3bc_0_431"/>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54" name="Google Shape;354;g83e253e3bc_0_43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55" name="Google Shape;355;g83e253e3bc_0_431"/>
          <p:cNvSpPr txBox="1"/>
          <p:nvPr>
            <p:ph idx="4294967295" type="body"/>
          </p:nvPr>
        </p:nvSpPr>
        <p:spPr>
          <a:xfrm>
            <a:off x="144050" y="51400"/>
            <a:ext cx="2055900" cy="2794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LOCATION SET BY</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VOLUNTEER</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56" name="Google Shape;356;g83e253e3bc_0_431"/>
          <p:cNvPicPr preferRelativeResize="0"/>
          <p:nvPr/>
        </p:nvPicPr>
        <p:blipFill>
          <a:blip r:embed="rId3">
            <a:alphaModFix/>
          </a:blip>
          <a:stretch>
            <a:fillRect/>
          </a:stretch>
        </p:blipFill>
        <p:spPr>
          <a:xfrm>
            <a:off x="2677450" y="328800"/>
            <a:ext cx="6153401" cy="35621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83e253e3bc_0_440"/>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83e253e3bc_0_440"/>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63" name="Google Shape;363;g83e253e3bc_0_44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64" name="Google Shape;364;g83e253e3bc_0_440"/>
          <p:cNvSpPr txBox="1"/>
          <p:nvPr>
            <p:ph idx="4294967295" type="body"/>
          </p:nvPr>
        </p:nvSpPr>
        <p:spPr>
          <a:xfrm>
            <a:off x="144050" y="51400"/>
            <a:ext cx="2055900" cy="2794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EMAIL SENT TO USER</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65" name="Google Shape;365;g83e253e3bc_0_440"/>
          <p:cNvPicPr preferRelativeResize="0"/>
          <p:nvPr/>
        </p:nvPicPr>
        <p:blipFill>
          <a:blip r:embed="rId3">
            <a:alphaModFix/>
          </a:blip>
          <a:stretch>
            <a:fillRect/>
          </a:stretch>
        </p:blipFill>
        <p:spPr>
          <a:xfrm>
            <a:off x="2638300" y="289675"/>
            <a:ext cx="6192551" cy="3632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g83e253e3bc_0_44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71" name="Google Shape;371;g83e253e3bc_0_449"/>
          <p:cNvSpPr txBox="1"/>
          <p:nvPr>
            <p:ph idx="4294967295" type="body"/>
          </p:nvPr>
        </p:nvSpPr>
        <p:spPr>
          <a:xfrm>
            <a:off x="144050" y="51400"/>
            <a:ext cx="2055900" cy="2794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SMS TEXT SENT TO USER</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72" name="Google Shape;372;g83e253e3bc_0_449"/>
          <p:cNvPicPr preferRelativeResize="0"/>
          <p:nvPr/>
        </p:nvPicPr>
        <p:blipFill>
          <a:blip r:embed="rId3">
            <a:alphaModFix/>
          </a:blip>
          <a:stretch>
            <a:fillRect/>
          </a:stretch>
        </p:blipFill>
        <p:spPr>
          <a:xfrm>
            <a:off x="3423223" y="0"/>
            <a:ext cx="2375855"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83e253e3bc_0_457"/>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83e253e3bc_0_457"/>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79" name="Google Shape;379;g83e253e3bc_0_45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80" name="Google Shape;380;g83e253e3bc_0_457"/>
          <p:cNvSpPr txBox="1"/>
          <p:nvPr>
            <p:ph idx="4294967295" type="body"/>
          </p:nvPr>
        </p:nvSpPr>
        <p:spPr>
          <a:xfrm>
            <a:off x="144050" y="51400"/>
            <a:ext cx="2055900" cy="40554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ACTIVATE VOLUNTEER USER USING WORK REQUEST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81" name="Google Shape;381;g83e253e3bc_0_457"/>
          <p:cNvPicPr preferRelativeResize="0"/>
          <p:nvPr/>
        </p:nvPicPr>
        <p:blipFill>
          <a:blip r:embed="rId3">
            <a:alphaModFix/>
          </a:blip>
          <a:stretch>
            <a:fillRect/>
          </a:stretch>
        </p:blipFill>
        <p:spPr>
          <a:xfrm>
            <a:off x="2700924" y="360125"/>
            <a:ext cx="6129927" cy="3554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7"/>
          <p:cNvSpPr txBox="1"/>
          <p:nvPr>
            <p:ph idx="4294967295" type="ctrTitle"/>
          </p:nvPr>
        </p:nvSpPr>
        <p:spPr>
          <a:xfrm>
            <a:off x="130350" y="206450"/>
            <a:ext cx="6294600" cy="21759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200"/>
              <a:buFont typeface="Roboto Slab"/>
              <a:buNone/>
            </a:pPr>
            <a:r>
              <a:rPr lang="en" sz="7200"/>
              <a:t>PROBLEM STATEMENT</a:t>
            </a:r>
            <a:endParaRPr b="1" i="0" sz="7200" u="none" cap="none" strike="noStrike">
              <a:solidFill>
                <a:schemeClr val="lt1"/>
              </a:solidFill>
              <a:latin typeface="Roboto Slab"/>
              <a:ea typeface="Roboto Slab"/>
              <a:cs typeface="Roboto Slab"/>
              <a:sym typeface="Roboto Slab"/>
            </a:endParaRPr>
          </a:p>
        </p:txBody>
      </p:sp>
      <p:sp>
        <p:nvSpPr>
          <p:cNvPr id="156" name="Google Shape;156;p7"/>
          <p:cNvSpPr txBox="1"/>
          <p:nvPr>
            <p:ph idx="4294967295" type="subTitle"/>
          </p:nvPr>
        </p:nvSpPr>
        <p:spPr>
          <a:xfrm>
            <a:off x="535500" y="2247625"/>
            <a:ext cx="4459200" cy="271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400">
                <a:solidFill>
                  <a:srgbClr val="FFFFFF"/>
                </a:solidFill>
              </a:rPr>
              <a:t>Th</a:t>
            </a:r>
            <a:r>
              <a:rPr lang="en" sz="1400">
                <a:solidFill>
                  <a:srgbClr val="FFFFFF"/>
                </a:solidFill>
              </a:rPr>
              <a:t>e world today is impacted by emergencies on an unprecedented scale.The health, economic, political and societal consequences of emergencies can be devastating, both in the acute and long term. They have major impacts on the health and well-being of communities, resilience of health systems, stability of national economies, and progress towards the Sustainable Development Goals.</a:t>
            </a:r>
            <a:endParaRPr sz="1400">
              <a:solidFill>
                <a:srgbClr val="FFFFFF"/>
              </a:solidFill>
            </a:endParaRPr>
          </a:p>
        </p:txBody>
      </p:sp>
      <p:sp>
        <p:nvSpPr>
          <p:cNvPr id="157" name="Google Shape;157;p7"/>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7"/>
          <p:cNvGrpSpPr/>
          <p:nvPr/>
        </p:nvGrpSpPr>
        <p:grpSpPr>
          <a:xfrm>
            <a:off x="7218454" y="725678"/>
            <a:ext cx="1216091" cy="1216410"/>
            <a:chOff x="6654650" y="3665275"/>
            <a:chExt cx="409100" cy="409125"/>
          </a:xfrm>
        </p:grpSpPr>
        <p:sp>
          <p:nvSpPr>
            <p:cNvPr id="159" name="Google Shape;159;p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7"/>
          <p:cNvGrpSpPr/>
          <p:nvPr/>
        </p:nvGrpSpPr>
        <p:grpSpPr>
          <a:xfrm rot="1056970">
            <a:off x="6046093" y="1682069"/>
            <a:ext cx="803433" cy="803550"/>
            <a:chOff x="570875" y="4322250"/>
            <a:chExt cx="443300" cy="443325"/>
          </a:xfrm>
        </p:grpSpPr>
        <p:sp>
          <p:nvSpPr>
            <p:cNvPr id="162" name="Google Shape;162;p7"/>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7"/>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txBox="1"/>
          <p:nvPr>
            <p:ph idx="12" type="sldNum"/>
          </p:nvPr>
        </p:nvSpPr>
        <p:spPr>
          <a:xfrm>
            <a:off x="337525" y="4753965"/>
            <a:ext cx="481500" cy="315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g83e253e3bc_0_465"/>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83e253e3bc_0_465"/>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88" name="Google Shape;388;g83e253e3bc_0_46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89" name="Google Shape;389;g83e253e3bc_0_465"/>
          <p:cNvSpPr txBox="1"/>
          <p:nvPr>
            <p:ph idx="4294967295" type="body"/>
          </p:nvPr>
        </p:nvSpPr>
        <p:spPr>
          <a:xfrm>
            <a:off x="144050" y="51400"/>
            <a:ext cx="2055900" cy="1996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USER ABLE TO LOGIN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90" name="Google Shape;390;g83e253e3bc_0_465"/>
          <p:cNvPicPr preferRelativeResize="0"/>
          <p:nvPr/>
        </p:nvPicPr>
        <p:blipFill>
          <a:blip r:embed="rId3">
            <a:alphaModFix/>
          </a:blip>
          <a:stretch>
            <a:fillRect/>
          </a:stretch>
        </p:blipFill>
        <p:spPr>
          <a:xfrm>
            <a:off x="2716575" y="344475"/>
            <a:ext cx="6129922" cy="356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83e253e3bc_0_474"/>
          <p:cNvSpPr/>
          <p:nvPr/>
        </p:nvSpPr>
        <p:spPr>
          <a:xfrm>
            <a:off x="2787050" y="101775"/>
            <a:ext cx="6314682"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83e253e3bc_0_474"/>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397" name="Google Shape;397;g83e253e3bc_0_47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98" name="Google Shape;398;g83e253e3bc_0_474"/>
          <p:cNvSpPr txBox="1"/>
          <p:nvPr>
            <p:ph idx="4294967295" type="body"/>
          </p:nvPr>
        </p:nvSpPr>
        <p:spPr>
          <a:xfrm>
            <a:off x="259225" y="51400"/>
            <a:ext cx="2410500" cy="3855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VOLUNTEER ENTERPRISE AND ORGANIZATION</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399" name="Google Shape;399;g83e253e3bc_0_474"/>
          <p:cNvPicPr preferRelativeResize="0"/>
          <p:nvPr/>
        </p:nvPicPr>
        <p:blipFill>
          <a:blip r:embed="rId3">
            <a:alphaModFix/>
          </a:blip>
          <a:stretch>
            <a:fillRect/>
          </a:stretch>
        </p:blipFill>
        <p:spPr>
          <a:xfrm>
            <a:off x="3045400" y="297500"/>
            <a:ext cx="5793274" cy="36090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83e253e3bc_0_483"/>
          <p:cNvSpPr/>
          <p:nvPr/>
        </p:nvSpPr>
        <p:spPr>
          <a:xfrm>
            <a:off x="2708750" y="101775"/>
            <a:ext cx="6392853"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83e253e3bc_0_483"/>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06" name="Google Shape;406;g83e253e3bc_0_48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07" name="Google Shape;407;g83e253e3bc_0_483"/>
          <p:cNvSpPr txBox="1"/>
          <p:nvPr>
            <p:ph idx="4294967295" type="body"/>
          </p:nvPr>
        </p:nvSpPr>
        <p:spPr>
          <a:xfrm>
            <a:off x="156550" y="51400"/>
            <a:ext cx="2497500" cy="3855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LOCATION CHOSEN FOR ORGANIZATION</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08" name="Google Shape;408;g83e253e3bc_0_483"/>
          <p:cNvPicPr preferRelativeResize="0"/>
          <p:nvPr/>
        </p:nvPicPr>
        <p:blipFill>
          <a:blip r:embed="rId3">
            <a:alphaModFix/>
          </a:blip>
          <a:stretch>
            <a:fillRect/>
          </a:stretch>
        </p:blipFill>
        <p:spPr>
          <a:xfrm>
            <a:off x="2959275" y="328800"/>
            <a:ext cx="5895052" cy="35775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83e253e3bc_0_492"/>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83e253e3bc_0_492"/>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15" name="Google Shape;415;g83e253e3bc_0_49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16" name="Google Shape;416;g83e253e3bc_0_492"/>
          <p:cNvSpPr txBox="1"/>
          <p:nvPr>
            <p:ph idx="4294967295" type="body"/>
          </p:nvPr>
        </p:nvSpPr>
        <p:spPr>
          <a:xfrm>
            <a:off x="360125" y="51400"/>
            <a:ext cx="2106000" cy="3855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VOLUNTEER EMPLOYEES</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17" name="Google Shape;417;g83e253e3bc_0_492"/>
          <p:cNvPicPr preferRelativeResize="0"/>
          <p:nvPr/>
        </p:nvPicPr>
        <p:blipFill>
          <a:blip r:embed="rId3">
            <a:alphaModFix/>
          </a:blip>
          <a:stretch>
            <a:fillRect/>
          </a:stretch>
        </p:blipFill>
        <p:spPr>
          <a:xfrm>
            <a:off x="2661775" y="289675"/>
            <a:ext cx="6200399" cy="3616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83e253e3bc_0_502"/>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83e253e3bc_0_502"/>
          <p:cNvSpPr/>
          <p:nvPr/>
        </p:nvSpPr>
        <p:spPr>
          <a:xfrm>
            <a:off x="4211481"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24" name="Google Shape;424;g83e253e3bc_0_50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25" name="Google Shape;425;g83e253e3bc_0_502"/>
          <p:cNvSpPr txBox="1"/>
          <p:nvPr>
            <p:ph idx="4294967295" type="body"/>
          </p:nvPr>
        </p:nvSpPr>
        <p:spPr>
          <a:xfrm>
            <a:off x="305325" y="51400"/>
            <a:ext cx="2160600" cy="3855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VOLUNTEER USERS</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26" name="Google Shape;426;g83e253e3bc_0_502"/>
          <p:cNvPicPr preferRelativeResize="0"/>
          <p:nvPr/>
        </p:nvPicPr>
        <p:blipFill>
          <a:blip r:embed="rId3">
            <a:alphaModFix/>
          </a:blip>
          <a:stretch>
            <a:fillRect/>
          </a:stretch>
        </p:blipFill>
        <p:spPr>
          <a:xfrm>
            <a:off x="2732251" y="360125"/>
            <a:ext cx="6090777" cy="3546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g83e253e3bc_0_511"/>
          <p:cNvSpPr/>
          <p:nvPr/>
        </p:nvSpPr>
        <p:spPr>
          <a:xfrm>
            <a:off x="2466050" y="101775"/>
            <a:ext cx="663561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83e253e3bc_0_511"/>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33" name="Google Shape;433;g83e253e3bc_0_5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34" name="Google Shape;434;g83e253e3bc_0_511"/>
          <p:cNvSpPr txBox="1"/>
          <p:nvPr>
            <p:ph idx="4294967295" type="body"/>
          </p:nvPr>
        </p:nvSpPr>
        <p:spPr>
          <a:xfrm>
            <a:off x="259225" y="51400"/>
            <a:ext cx="2206800" cy="3855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EMERGENCY UNIT ADMIN PAGE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35" name="Google Shape;435;g83e253e3bc_0_511"/>
          <p:cNvPicPr preferRelativeResize="0"/>
          <p:nvPr/>
        </p:nvPicPr>
        <p:blipFill>
          <a:blip r:embed="rId3">
            <a:alphaModFix/>
          </a:blip>
          <a:stretch>
            <a:fillRect/>
          </a:stretch>
        </p:blipFill>
        <p:spPr>
          <a:xfrm>
            <a:off x="2669600" y="328800"/>
            <a:ext cx="6216051" cy="3624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g83e253e3bc_0_520"/>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83e253e3bc_0_520"/>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42" name="Google Shape;442;g83e253e3bc_0_52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43" name="Google Shape;443;g83e253e3bc_0_520"/>
          <p:cNvSpPr txBox="1"/>
          <p:nvPr>
            <p:ph idx="4294967295" type="body"/>
          </p:nvPr>
        </p:nvSpPr>
        <p:spPr>
          <a:xfrm>
            <a:off x="227025" y="247100"/>
            <a:ext cx="2309400" cy="303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ERU EMPLOYEE MANAGEMENT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44" name="Google Shape;444;g83e253e3bc_0_520"/>
          <p:cNvPicPr preferRelativeResize="0"/>
          <p:nvPr/>
        </p:nvPicPr>
        <p:blipFill>
          <a:blip r:embed="rId3">
            <a:alphaModFix/>
          </a:blip>
          <a:stretch>
            <a:fillRect/>
          </a:stretch>
        </p:blipFill>
        <p:spPr>
          <a:xfrm>
            <a:off x="2935800" y="328800"/>
            <a:ext cx="5902873" cy="3577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g83e253e3bc_0_529"/>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83e253e3bc_0_529"/>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51" name="Google Shape;451;g83e253e3bc_0_52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52" name="Google Shape;452;g83e253e3bc_0_529"/>
          <p:cNvSpPr txBox="1"/>
          <p:nvPr>
            <p:ph idx="4294967295" type="body"/>
          </p:nvPr>
        </p:nvSpPr>
        <p:spPr>
          <a:xfrm>
            <a:off x="227025" y="247100"/>
            <a:ext cx="2309400" cy="303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ERU USER ACCOUNT MANAGEMENT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53" name="Google Shape;453;g83e253e3bc_0_529"/>
          <p:cNvPicPr preferRelativeResize="0"/>
          <p:nvPr/>
        </p:nvPicPr>
        <p:blipFill>
          <a:blip r:embed="rId3">
            <a:alphaModFix/>
          </a:blip>
          <a:stretch>
            <a:fillRect/>
          </a:stretch>
        </p:blipFill>
        <p:spPr>
          <a:xfrm>
            <a:off x="2951451" y="360125"/>
            <a:ext cx="5887223" cy="35151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g83e253e3bc_0_538"/>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83e253e3bc_0_538"/>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60" name="Google Shape;460;g83e253e3bc_0_53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61" name="Google Shape;461;g83e253e3bc_0_538"/>
          <p:cNvSpPr txBox="1"/>
          <p:nvPr>
            <p:ph idx="4294967295" type="body"/>
          </p:nvPr>
        </p:nvSpPr>
        <p:spPr>
          <a:xfrm>
            <a:off x="227025" y="247100"/>
            <a:ext cx="2309400" cy="30330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INCIDENT UNIT SYSTEM AND ORG PAGE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a:solidFill>
                <a:srgbClr val="FFFFFF"/>
              </a:solidFill>
              <a:latin typeface="Roboto Slab"/>
              <a:ea typeface="Roboto Slab"/>
              <a:cs typeface="Roboto Slab"/>
              <a:sym typeface="Roboto Slab"/>
            </a:endParaRPr>
          </a:p>
        </p:txBody>
      </p:sp>
      <p:pic>
        <p:nvPicPr>
          <p:cNvPr id="462" name="Google Shape;462;g83e253e3bc_0_538"/>
          <p:cNvPicPr preferRelativeResize="0"/>
          <p:nvPr/>
        </p:nvPicPr>
        <p:blipFill>
          <a:blip r:embed="rId3">
            <a:alphaModFix/>
          </a:blip>
          <a:stretch>
            <a:fillRect/>
          </a:stretch>
        </p:blipFill>
        <p:spPr>
          <a:xfrm>
            <a:off x="2974924" y="360125"/>
            <a:ext cx="5895072" cy="3546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g83e253e3bc_0_548"/>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83e253e3bc_0_548"/>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69" name="Google Shape;469;g83e253e3bc_0_54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70" name="Google Shape;470;g83e253e3bc_0_548"/>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sz="1800">
                <a:solidFill>
                  <a:schemeClr val="lt1"/>
                </a:solidFill>
                <a:latin typeface="Roboto Slab"/>
                <a:ea typeface="Roboto Slab"/>
                <a:cs typeface="Roboto Slab"/>
                <a:sym typeface="Roboto Slab"/>
              </a:rPr>
              <a:t>I</a:t>
            </a:r>
            <a:r>
              <a:rPr b="1" lang="en" sz="1800">
                <a:solidFill>
                  <a:schemeClr val="lt1"/>
                </a:solidFill>
                <a:latin typeface="Roboto Slab"/>
                <a:ea typeface="Roboto Slab"/>
                <a:cs typeface="Roboto Slab"/>
                <a:sym typeface="Roboto Slab"/>
              </a:rPr>
              <a:t>NCIDENT UNIT SYSTEM AND ORGANIZATION MANAGEMENT USER ABLE TO SET LOCATION FOR ORGANIZATION</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471" name="Google Shape;471;g83e253e3bc_0_548"/>
          <p:cNvPicPr preferRelativeResize="0"/>
          <p:nvPr/>
        </p:nvPicPr>
        <p:blipFill>
          <a:blip r:embed="rId3">
            <a:alphaModFix/>
          </a:blip>
          <a:stretch>
            <a:fillRect/>
          </a:stretch>
        </p:blipFill>
        <p:spPr>
          <a:xfrm>
            <a:off x="2920126" y="336625"/>
            <a:ext cx="5934201" cy="3640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83e253e3bc_0_30"/>
          <p:cNvSpPr txBox="1"/>
          <p:nvPr>
            <p:ph idx="4294967295" type="ctrTitle"/>
          </p:nvPr>
        </p:nvSpPr>
        <p:spPr>
          <a:xfrm>
            <a:off x="200825" y="293425"/>
            <a:ext cx="5154000" cy="1712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200"/>
              <a:buFont typeface="Roboto Slab"/>
              <a:buNone/>
            </a:pPr>
            <a:r>
              <a:rPr lang="en" sz="7200"/>
              <a:t>CONTINUE</a:t>
            </a:r>
            <a:endParaRPr sz="7200"/>
          </a:p>
          <a:p>
            <a:pPr indent="0" lvl="0" marL="0" marR="0" rtl="0" algn="l">
              <a:lnSpc>
                <a:spcPct val="90000"/>
              </a:lnSpc>
              <a:spcBef>
                <a:spcPts val="0"/>
              </a:spcBef>
              <a:spcAft>
                <a:spcPts val="0"/>
              </a:spcAft>
              <a:buClr>
                <a:schemeClr val="lt1"/>
              </a:buClr>
              <a:buSzPts val="3200"/>
              <a:buFont typeface="Roboto Slab"/>
              <a:buNone/>
            </a:pPr>
            <a:r>
              <a:t/>
            </a:r>
            <a:endParaRPr sz="7200"/>
          </a:p>
        </p:txBody>
      </p:sp>
      <p:sp>
        <p:nvSpPr>
          <p:cNvPr id="176" name="Google Shape;176;g83e253e3bc_0_30"/>
          <p:cNvSpPr txBox="1"/>
          <p:nvPr>
            <p:ph idx="4294967295" type="subTitle"/>
          </p:nvPr>
        </p:nvSpPr>
        <p:spPr>
          <a:xfrm>
            <a:off x="535500" y="1296150"/>
            <a:ext cx="5154000" cy="23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rPr>
              <a:t>Managing emergencies can be a problem especially for developing countries with lack of infrastructure. There is an over-reliance on media outlets which sometimes result in false information. There could be some critical information that does not reach immediately and there is no way to filter it out.</a:t>
            </a:r>
            <a:endParaRPr sz="1800">
              <a:solidFill>
                <a:srgbClr val="FFFFFF"/>
              </a:solidFill>
            </a:endParaRPr>
          </a:p>
        </p:txBody>
      </p:sp>
      <p:sp>
        <p:nvSpPr>
          <p:cNvPr id="177" name="Google Shape;177;g83e253e3bc_0_30"/>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g83e253e3bc_0_30"/>
          <p:cNvGrpSpPr/>
          <p:nvPr/>
        </p:nvGrpSpPr>
        <p:grpSpPr>
          <a:xfrm>
            <a:off x="7218448" y="725682"/>
            <a:ext cx="1216091" cy="1216410"/>
            <a:chOff x="6654650" y="3665275"/>
            <a:chExt cx="409100" cy="409125"/>
          </a:xfrm>
        </p:grpSpPr>
        <p:sp>
          <p:nvSpPr>
            <p:cNvPr id="179" name="Google Shape;179;g83e253e3bc_0_3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83e253e3bc_0_3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g83e253e3bc_0_30"/>
          <p:cNvGrpSpPr/>
          <p:nvPr/>
        </p:nvGrpSpPr>
        <p:grpSpPr>
          <a:xfrm rot="1056970">
            <a:off x="6046315" y="1682273"/>
            <a:ext cx="803433" cy="803563"/>
            <a:chOff x="570875" y="4322250"/>
            <a:chExt cx="443300" cy="443325"/>
          </a:xfrm>
        </p:grpSpPr>
        <p:sp>
          <p:nvSpPr>
            <p:cNvPr id="182" name="Google Shape;182;g83e253e3bc_0_3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83e253e3bc_0_3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83e253e3bc_0_3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83e253e3bc_0_3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g83e253e3bc_0_30"/>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83e253e3bc_0_30"/>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83e253e3bc_0_30"/>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83e253e3bc_0_30"/>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83e253e3bc_0_30"/>
          <p:cNvSpPr txBox="1"/>
          <p:nvPr>
            <p:ph idx="12" type="sldNum"/>
          </p:nvPr>
        </p:nvSpPr>
        <p:spPr>
          <a:xfrm>
            <a:off x="337525" y="4753965"/>
            <a:ext cx="481500" cy="315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83e253e3bc_0_557"/>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83e253e3bc_0_557"/>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78" name="Google Shape;478;g83e253e3bc_0_55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79" name="Google Shape;479;g83e253e3bc_0_557"/>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INCIDENT UNIT SYSTEM EMPLOYEE MANAGEMENT</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480" name="Google Shape;480;g83e253e3bc_0_557"/>
          <p:cNvPicPr preferRelativeResize="0"/>
          <p:nvPr/>
        </p:nvPicPr>
        <p:blipFill>
          <a:blip r:embed="rId3">
            <a:alphaModFix/>
          </a:blip>
          <a:stretch>
            <a:fillRect/>
          </a:stretch>
        </p:blipFill>
        <p:spPr>
          <a:xfrm>
            <a:off x="2974925" y="328800"/>
            <a:ext cx="5926373" cy="3585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g83e253e3bc_0_566"/>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83e253e3bc_0_566"/>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87" name="Google Shape;487;g83e253e3bc_0_56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88" name="Google Shape;488;g83e253e3bc_0_566"/>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INCIDENT UNIT SYSTEM USER ACCOUNT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MANAGEMENT</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489" name="Google Shape;489;g83e253e3bc_0_566"/>
          <p:cNvPicPr preferRelativeResize="0"/>
          <p:nvPr/>
        </p:nvPicPr>
        <p:blipFill>
          <a:blip r:embed="rId3">
            <a:alphaModFix/>
          </a:blip>
          <a:stretch>
            <a:fillRect/>
          </a:stretch>
        </p:blipFill>
        <p:spPr>
          <a:xfrm>
            <a:off x="2904475" y="352300"/>
            <a:ext cx="6051623" cy="3562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g83e253e3bc_0_575"/>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83e253e3bc_0_575"/>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496" name="Google Shape;496;g83e253e3bc_0_57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497" name="Google Shape;497;g83e253e3bc_0_575"/>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REPORT ADMIN- CREATE SCENE CAPABILITIES</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498" name="Google Shape;498;g83e253e3bc_0_575"/>
          <p:cNvPicPr preferRelativeResize="0"/>
          <p:nvPr/>
        </p:nvPicPr>
        <p:blipFill>
          <a:blip r:embed="rId3">
            <a:alphaModFix/>
          </a:blip>
          <a:stretch>
            <a:fillRect/>
          </a:stretch>
        </p:blipFill>
        <p:spPr>
          <a:xfrm>
            <a:off x="2959274" y="344475"/>
            <a:ext cx="5887227" cy="35542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83e253e3bc_0_584"/>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83e253e3bc_0_584"/>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05" name="Google Shape;505;g83e253e3bc_0_58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06" name="Google Shape;506;g83e253e3bc_0_584"/>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REPORT ADMIN- ABLE TO SET LOCATION OF THE SCENE</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07" name="Google Shape;507;g83e253e3bc_0_584"/>
          <p:cNvPicPr preferRelativeResize="0"/>
          <p:nvPr/>
        </p:nvPicPr>
        <p:blipFill>
          <a:blip r:embed="rId3">
            <a:alphaModFix/>
          </a:blip>
          <a:stretch>
            <a:fillRect/>
          </a:stretch>
        </p:blipFill>
        <p:spPr>
          <a:xfrm>
            <a:off x="2967101" y="367950"/>
            <a:ext cx="5918551" cy="35385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g83e253e3bc_0_593"/>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83e253e3bc_0_593"/>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14" name="Google Shape;514;g83e253e3bc_0_59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15" name="Google Shape;515;g83e253e3bc_0_593"/>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LOGIN AND MANAGE EMPLOYEE</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16" name="Google Shape;516;g83e253e3bc_0_593"/>
          <p:cNvPicPr preferRelativeResize="0"/>
          <p:nvPr/>
        </p:nvPicPr>
        <p:blipFill>
          <a:blip r:embed="rId3">
            <a:alphaModFix/>
          </a:blip>
          <a:stretch>
            <a:fillRect/>
          </a:stretch>
        </p:blipFill>
        <p:spPr>
          <a:xfrm>
            <a:off x="2974925" y="344475"/>
            <a:ext cx="5895078" cy="3593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g83e253e3bc_0_602"/>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83e253e3bc_0_602"/>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23" name="Google Shape;523;g83e253e3bc_0_60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24" name="Google Shape;524;g83e253e3bc_0_602"/>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LOGIN AND MANAGE SCENE MANAGER USERS</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25" name="Google Shape;525;g83e253e3bc_0_602"/>
          <p:cNvPicPr preferRelativeResize="0"/>
          <p:nvPr/>
        </p:nvPicPr>
        <p:blipFill>
          <a:blip r:embed="rId3">
            <a:alphaModFix/>
          </a:blip>
          <a:stretch>
            <a:fillRect/>
          </a:stretch>
        </p:blipFill>
        <p:spPr>
          <a:xfrm>
            <a:off x="2974924" y="344475"/>
            <a:ext cx="5863750" cy="35620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g83e253e3bc_0_611"/>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83e253e3bc_0_611"/>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32" name="Google Shape;532;g83e253e3bc_0_6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33" name="Google Shape;533;g83e253e3bc_0_611"/>
          <p:cNvSpPr txBox="1"/>
          <p:nvPr>
            <p:ph idx="4294967295" type="body"/>
          </p:nvPr>
        </p:nvSpPr>
        <p:spPr>
          <a:xfrm>
            <a:off x="227025" y="247100"/>
            <a:ext cx="2309400" cy="39222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CAPABILITIES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ASSIGN SITE MANAGER TO SITE NAME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34" name="Google Shape;534;g83e253e3bc_0_611"/>
          <p:cNvPicPr preferRelativeResize="0"/>
          <p:nvPr/>
        </p:nvPicPr>
        <p:blipFill>
          <a:blip r:embed="rId3">
            <a:alphaModFix/>
          </a:blip>
          <a:stretch>
            <a:fillRect/>
          </a:stretch>
        </p:blipFill>
        <p:spPr>
          <a:xfrm>
            <a:off x="2974925" y="360125"/>
            <a:ext cx="5863751" cy="3593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g83e253e3bc_0_620"/>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83e253e3bc_0_620"/>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41" name="Google Shape;541;g83e253e3bc_0_62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42" name="Google Shape;542;g83e253e3bc_0_620"/>
          <p:cNvSpPr txBox="1"/>
          <p:nvPr>
            <p:ph idx="4294967295" type="body"/>
          </p:nvPr>
        </p:nvSpPr>
        <p:spPr>
          <a:xfrm>
            <a:off x="227025" y="247100"/>
            <a:ext cx="2309400" cy="44625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CAPABILITIES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ABLE TO SEE ALL SCENE HAPPENED IN THE NETWORK</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43" name="Google Shape;543;g83e253e3bc_0_620"/>
          <p:cNvPicPr preferRelativeResize="0"/>
          <p:nvPr/>
        </p:nvPicPr>
        <p:blipFill>
          <a:blip r:embed="rId3">
            <a:alphaModFix/>
          </a:blip>
          <a:stretch>
            <a:fillRect/>
          </a:stretch>
        </p:blipFill>
        <p:spPr>
          <a:xfrm>
            <a:off x="2982750" y="336625"/>
            <a:ext cx="5879426" cy="3593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g83e253e3bc_0_629"/>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83e253e3bc_0_629"/>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50" name="Google Shape;550;g83e253e3bc_0_62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51" name="Google Shape;551;g83e253e3bc_0_629"/>
          <p:cNvSpPr txBox="1"/>
          <p:nvPr>
            <p:ph idx="4294967295" type="body"/>
          </p:nvPr>
        </p:nvSpPr>
        <p:spPr>
          <a:xfrm>
            <a:off x="227025" y="247100"/>
            <a:ext cx="2309400" cy="4728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CAPABILITIES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WORK REQUEST CREATED </a:t>
            </a:r>
            <a:br>
              <a:rPr b="1" lang="en">
                <a:solidFill>
                  <a:schemeClr val="lt1"/>
                </a:solidFill>
                <a:latin typeface="Roboto Slab"/>
                <a:ea typeface="Roboto Slab"/>
                <a:cs typeface="Roboto Slab"/>
                <a:sym typeface="Roboto Slab"/>
              </a:rPr>
            </a:br>
            <a:r>
              <a:rPr b="1" lang="en">
                <a:solidFill>
                  <a:schemeClr val="lt1"/>
                </a:solidFill>
                <a:latin typeface="Roboto Slab"/>
                <a:ea typeface="Roboto Slab"/>
                <a:cs typeface="Roboto Slab"/>
                <a:sym typeface="Roboto Slab"/>
              </a:rPr>
              <a:t>STATUS - Scene Manager Assigned</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52" name="Google Shape;552;g83e253e3bc_0_629"/>
          <p:cNvPicPr preferRelativeResize="0"/>
          <p:nvPr/>
        </p:nvPicPr>
        <p:blipFill>
          <a:blip r:embed="rId3">
            <a:alphaModFix/>
          </a:blip>
          <a:stretch>
            <a:fillRect/>
          </a:stretch>
        </p:blipFill>
        <p:spPr>
          <a:xfrm>
            <a:off x="2974925" y="352300"/>
            <a:ext cx="5871576" cy="35464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g83e253e3bc_0_638"/>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83e253e3bc_0_638"/>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59" name="Google Shape;559;g83e253e3bc_0_63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60" name="Google Shape;560;g83e253e3bc_0_638"/>
          <p:cNvSpPr txBox="1"/>
          <p:nvPr>
            <p:ph idx="4294967295" type="body"/>
          </p:nvPr>
        </p:nvSpPr>
        <p:spPr>
          <a:xfrm>
            <a:off x="227025" y="247100"/>
            <a:ext cx="2309400" cy="4728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DISASTER HEAD CAPABILITIES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 works on single scene.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61" name="Google Shape;561;g83e253e3bc_0_638"/>
          <p:cNvPicPr preferRelativeResize="0"/>
          <p:nvPr/>
        </p:nvPicPr>
        <p:blipFill>
          <a:blip r:embed="rId3">
            <a:alphaModFix/>
          </a:blip>
          <a:stretch>
            <a:fillRect/>
          </a:stretch>
        </p:blipFill>
        <p:spPr>
          <a:xfrm>
            <a:off x="2943625" y="328800"/>
            <a:ext cx="5934198" cy="36300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6"/>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EXTRA FEATURES</a:t>
            </a:r>
            <a:endParaRPr/>
          </a:p>
        </p:txBody>
      </p:sp>
      <p:sp>
        <p:nvSpPr>
          <p:cNvPr id="196" name="Google Shape;196;p6"/>
          <p:cNvSpPr txBox="1"/>
          <p:nvPr>
            <p:ph idx="1" type="body"/>
          </p:nvPr>
        </p:nvSpPr>
        <p:spPr>
          <a:xfrm>
            <a:off x="3200400" y="1421400"/>
            <a:ext cx="5486400" cy="3252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Email Confirmation Sent to User</a:t>
            </a:r>
            <a:endParaRPr/>
          </a:p>
          <a:p>
            <a:pPr indent="-381000" lvl="0" marL="457200" rtl="0" algn="l">
              <a:lnSpc>
                <a:spcPct val="115000"/>
              </a:lnSpc>
              <a:spcBef>
                <a:spcPts val="600"/>
              </a:spcBef>
              <a:spcAft>
                <a:spcPts val="0"/>
              </a:spcAft>
              <a:buSzPts val="2400"/>
              <a:buChar char="▰"/>
            </a:pPr>
            <a:r>
              <a:rPr lang="en"/>
              <a:t>SMS Confirmation Sent to User</a:t>
            </a:r>
            <a:endParaRPr/>
          </a:p>
          <a:p>
            <a:pPr indent="-381000" lvl="0" marL="457200" rtl="0" algn="l">
              <a:lnSpc>
                <a:spcPct val="115000"/>
              </a:lnSpc>
              <a:spcBef>
                <a:spcPts val="600"/>
              </a:spcBef>
              <a:spcAft>
                <a:spcPts val="0"/>
              </a:spcAft>
              <a:buSzPts val="2400"/>
              <a:buChar char="▰"/>
            </a:pPr>
            <a:r>
              <a:rPr lang="en"/>
              <a:t>User can find nearest organization</a:t>
            </a:r>
            <a:endParaRPr/>
          </a:p>
          <a:p>
            <a:pPr indent="-381000" lvl="0" marL="457200" rtl="0" algn="l">
              <a:lnSpc>
                <a:spcPct val="115000"/>
              </a:lnSpc>
              <a:spcBef>
                <a:spcPts val="600"/>
              </a:spcBef>
              <a:spcAft>
                <a:spcPts val="0"/>
              </a:spcAft>
              <a:buSzPts val="2400"/>
              <a:buChar char="▰"/>
            </a:pPr>
            <a:r>
              <a:rPr lang="en"/>
              <a:t>User can set the location where scene has occurred.</a:t>
            </a:r>
            <a:endParaRPr/>
          </a:p>
          <a:p>
            <a:pPr indent="-381000" lvl="0" marL="457200" rtl="0" algn="l">
              <a:lnSpc>
                <a:spcPct val="115000"/>
              </a:lnSpc>
              <a:spcBef>
                <a:spcPts val="600"/>
              </a:spcBef>
              <a:spcAft>
                <a:spcPts val="0"/>
              </a:spcAft>
              <a:buSzPts val="2400"/>
              <a:buChar char="▰"/>
            </a:pPr>
            <a:r>
              <a:rPr lang="en"/>
              <a:t>User can set the location of the organization</a:t>
            </a:r>
            <a:endParaRPr/>
          </a:p>
          <a:p>
            <a:pPr indent="0" lvl="0" marL="0" rtl="0" algn="l">
              <a:lnSpc>
                <a:spcPct val="115000"/>
              </a:lnSpc>
              <a:spcBef>
                <a:spcPts val="600"/>
              </a:spcBef>
              <a:spcAft>
                <a:spcPts val="0"/>
              </a:spcAft>
              <a:buSzPts val="2400"/>
              <a:buNone/>
            </a:pPr>
            <a:r>
              <a:t/>
            </a:r>
            <a:endParaRPr/>
          </a:p>
        </p:txBody>
      </p:sp>
      <p:sp>
        <p:nvSpPr>
          <p:cNvPr id="197" name="Google Shape;197;p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g83e253e3bc_0_647"/>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83e253e3bc_0_647"/>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68" name="Google Shape;568;g83e253e3bc_0_64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69" name="Google Shape;569;g83e253e3bc_0_647"/>
          <p:cNvSpPr txBox="1"/>
          <p:nvPr>
            <p:ph idx="4294967295" type="body"/>
          </p:nvPr>
        </p:nvSpPr>
        <p:spPr>
          <a:xfrm>
            <a:off x="227025" y="247100"/>
            <a:ext cx="2309400" cy="4728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 LOGIN ABLE TO SEE ACTIVE SCENE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70" name="Google Shape;570;g83e253e3bc_0_647"/>
          <p:cNvPicPr preferRelativeResize="0"/>
          <p:nvPr/>
        </p:nvPicPr>
        <p:blipFill>
          <a:blip r:embed="rId3">
            <a:alphaModFix/>
          </a:blip>
          <a:stretch>
            <a:fillRect/>
          </a:stretch>
        </p:blipFill>
        <p:spPr>
          <a:xfrm>
            <a:off x="2967099" y="360125"/>
            <a:ext cx="5902901" cy="35620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g83e253e3bc_0_656"/>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83e253e3bc_0_656"/>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77" name="Google Shape;577;g83e253e3bc_0_65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78" name="Google Shape;578;g83e253e3bc_0_656"/>
          <p:cNvSpPr txBox="1"/>
          <p:nvPr>
            <p:ph idx="4294967295" type="body"/>
          </p:nvPr>
        </p:nvSpPr>
        <p:spPr>
          <a:xfrm>
            <a:off x="227025" y="-73875"/>
            <a:ext cx="2309400" cy="5217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sz="1800">
                <a:solidFill>
                  <a:schemeClr val="lt1"/>
                </a:solidFill>
                <a:latin typeface="Roboto Slab"/>
                <a:ea typeface="Roboto Slab"/>
                <a:cs typeface="Roboto Slab"/>
                <a:sym typeface="Roboto Slab"/>
              </a:rPr>
              <a:t>SCENE MANAGER FIRST NEEDS TO SET STATUS IN PROCESS IN ORDER TO VIEW NEAREST ORGANIZATION</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79" name="Google Shape;579;g83e253e3bc_0_656"/>
          <p:cNvPicPr preferRelativeResize="0"/>
          <p:nvPr/>
        </p:nvPicPr>
        <p:blipFill>
          <a:blip r:embed="rId3">
            <a:alphaModFix/>
          </a:blip>
          <a:stretch>
            <a:fillRect/>
          </a:stretch>
        </p:blipFill>
        <p:spPr>
          <a:xfrm>
            <a:off x="2959274" y="360125"/>
            <a:ext cx="5895052" cy="3515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g83e253e3bc_0_665"/>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83e253e3bc_0_665"/>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86" name="Google Shape;586;g83e253e3bc_0_66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87" name="Google Shape;587;g83e253e3bc_0_665"/>
          <p:cNvSpPr txBox="1"/>
          <p:nvPr>
            <p:ph idx="4294967295" type="body"/>
          </p:nvPr>
        </p:nvSpPr>
        <p:spPr>
          <a:xfrm>
            <a:off x="227025" y="-73875"/>
            <a:ext cx="2309400" cy="5217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WORK REQUEST STATUS CHANGED TO PROCESSING</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88" name="Google Shape;588;g83e253e3bc_0_665"/>
          <p:cNvPicPr preferRelativeResize="0"/>
          <p:nvPr/>
        </p:nvPicPr>
        <p:blipFill>
          <a:blip r:embed="rId3">
            <a:alphaModFix/>
          </a:blip>
          <a:stretch>
            <a:fillRect/>
          </a:stretch>
        </p:blipFill>
        <p:spPr>
          <a:xfrm>
            <a:off x="2974925" y="344475"/>
            <a:ext cx="5879397" cy="356207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g83e253e3bc_0_674"/>
          <p:cNvSpPr/>
          <p:nvPr/>
        </p:nvSpPr>
        <p:spPr>
          <a:xfrm>
            <a:off x="2849675" y="101775"/>
            <a:ext cx="6251929"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83e253e3bc_0_674"/>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595" name="Google Shape;595;g83e253e3bc_0_67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596" name="Google Shape;596;g83e253e3bc_0_674"/>
          <p:cNvSpPr txBox="1"/>
          <p:nvPr>
            <p:ph idx="4294967295" type="body"/>
          </p:nvPr>
        </p:nvSpPr>
        <p:spPr>
          <a:xfrm>
            <a:off x="117425" y="497625"/>
            <a:ext cx="2638200" cy="3234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 CAPABILITIES : </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rPr b="1" lang="en">
                <a:solidFill>
                  <a:schemeClr val="lt1"/>
                </a:solidFill>
                <a:latin typeface="Roboto Slab"/>
                <a:ea typeface="Roboto Slab"/>
                <a:cs typeface="Roboto Slab"/>
                <a:sym typeface="Roboto Slab"/>
              </a:rPr>
              <a:t>ABLE TO SEE NEAR BY ORGANIZATIONS</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597" name="Google Shape;597;g83e253e3bc_0_674"/>
          <p:cNvPicPr preferRelativeResize="0"/>
          <p:nvPr/>
        </p:nvPicPr>
        <p:blipFill>
          <a:blip r:embed="rId3">
            <a:alphaModFix/>
          </a:blip>
          <a:stretch>
            <a:fillRect/>
          </a:stretch>
        </p:blipFill>
        <p:spPr>
          <a:xfrm>
            <a:off x="3068875" y="344475"/>
            <a:ext cx="5824602" cy="36246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83e253e3bc_0_691"/>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83e253e3bc_0_691"/>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04" name="Google Shape;604;g83e253e3bc_0_69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05" name="Google Shape;605;g83e253e3bc_0_691"/>
          <p:cNvSpPr txBox="1"/>
          <p:nvPr>
            <p:ph idx="4294967295" type="body"/>
          </p:nvPr>
        </p:nvSpPr>
        <p:spPr>
          <a:xfrm>
            <a:off x="227025" y="-73875"/>
            <a:ext cx="2309400" cy="52173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 CAPABILITIES : ABLE TO SEE NEAR BY SELECTED ORG</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06" name="Google Shape;606;g83e253e3bc_0_691"/>
          <p:cNvPicPr preferRelativeResize="0"/>
          <p:nvPr/>
        </p:nvPicPr>
        <p:blipFill>
          <a:blip r:embed="rId3">
            <a:alphaModFix/>
          </a:blip>
          <a:stretch>
            <a:fillRect/>
          </a:stretch>
        </p:blipFill>
        <p:spPr>
          <a:xfrm>
            <a:off x="2935799" y="313150"/>
            <a:ext cx="5942028" cy="3640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g83e253e3bc_0_700"/>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83e253e3bc_0_700"/>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13" name="Google Shape;613;g83e253e3bc_0_70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14" name="Google Shape;614;g83e253e3bc_0_700"/>
          <p:cNvSpPr txBox="1"/>
          <p:nvPr>
            <p:ph idx="4294967295" type="body"/>
          </p:nvPr>
        </p:nvSpPr>
        <p:spPr>
          <a:xfrm>
            <a:off x="227025" y="591550"/>
            <a:ext cx="2309400" cy="45519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SzPts val="2400"/>
              <a:buNone/>
            </a:pPr>
            <a:r>
              <a:rPr b="1" lang="en">
                <a:solidFill>
                  <a:schemeClr val="lt1"/>
                </a:solidFill>
                <a:latin typeface="Roboto Slab"/>
                <a:ea typeface="Roboto Slab"/>
                <a:cs typeface="Roboto Slab"/>
                <a:sym typeface="Roboto Slab"/>
              </a:rPr>
              <a:t>SCENE MANAGER CAPABILITIES :</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rPr b="1" lang="en">
                <a:solidFill>
                  <a:schemeClr val="lt1"/>
                </a:solidFill>
                <a:latin typeface="Roboto Slab"/>
                <a:ea typeface="Roboto Slab"/>
                <a:cs typeface="Roboto Slab"/>
                <a:sym typeface="Roboto Slab"/>
              </a:rPr>
              <a:t>Able to send Work Request to Multiple organization and Enterprise and Cross Network</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15" name="Google Shape;615;g83e253e3bc_0_700"/>
          <p:cNvPicPr preferRelativeResize="0"/>
          <p:nvPr/>
        </p:nvPicPr>
        <p:blipFill>
          <a:blip r:embed="rId3">
            <a:alphaModFix/>
          </a:blip>
          <a:stretch>
            <a:fillRect/>
          </a:stretch>
        </p:blipFill>
        <p:spPr>
          <a:xfrm>
            <a:off x="2982750" y="336625"/>
            <a:ext cx="5926373" cy="35699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g83e253e3bc_0_709"/>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83e253e3bc_0_709"/>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22" name="Google Shape;622;g83e253e3bc_0_70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23" name="Google Shape;623;g83e253e3bc_0_709"/>
          <p:cNvSpPr txBox="1"/>
          <p:nvPr>
            <p:ph idx="4294967295" type="body"/>
          </p:nvPr>
        </p:nvSpPr>
        <p:spPr>
          <a:xfrm>
            <a:off x="227025" y="591550"/>
            <a:ext cx="2309400" cy="45519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SCENE MANAGER CAPABILITIES:Able to send notification to the Organizations</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24" name="Google Shape;624;g83e253e3bc_0_709"/>
          <p:cNvPicPr preferRelativeResize="0"/>
          <p:nvPr/>
        </p:nvPicPr>
        <p:blipFill>
          <a:blip r:embed="rId3">
            <a:alphaModFix/>
          </a:blip>
          <a:stretch>
            <a:fillRect/>
          </a:stretch>
        </p:blipFill>
        <p:spPr>
          <a:xfrm>
            <a:off x="2935800" y="344475"/>
            <a:ext cx="5949847" cy="35777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g83e253e3bc_0_718"/>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83e253e3bc_0_718"/>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31" name="Google Shape;631;g83e253e3bc_0_71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32" name="Google Shape;632;g83e253e3bc_0_718"/>
          <p:cNvSpPr txBox="1"/>
          <p:nvPr>
            <p:ph idx="4294967295" type="body"/>
          </p:nvPr>
        </p:nvSpPr>
        <p:spPr>
          <a:xfrm>
            <a:off x="227025" y="591550"/>
            <a:ext cx="23094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FIRE ORG ABLE TO LOGIN AND ABLE TO SEE WORK REQUEST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33" name="Google Shape;633;g83e253e3bc_0_718"/>
          <p:cNvPicPr preferRelativeResize="0"/>
          <p:nvPr/>
        </p:nvPicPr>
        <p:blipFill>
          <a:blip r:embed="rId3">
            <a:alphaModFix/>
          </a:blip>
          <a:stretch>
            <a:fillRect/>
          </a:stretch>
        </p:blipFill>
        <p:spPr>
          <a:xfrm>
            <a:off x="2959276" y="320975"/>
            <a:ext cx="5895052" cy="3609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g83e253e3bc_0_727"/>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83e253e3bc_0_727"/>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40" name="Google Shape;640;g83e253e3bc_0_72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41" name="Google Shape;641;g83e253e3bc_0_727"/>
          <p:cNvSpPr txBox="1"/>
          <p:nvPr>
            <p:ph idx="4294967295" type="body"/>
          </p:nvPr>
        </p:nvSpPr>
        <p:spPr>
          <a:xfrm>
            <a:off x="227025" y="591550"/>
            <a:ext cx="23094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FIRE ORG COMPLETES REQUEST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42" name="Google Shape;642;g83e253e3bc_0_727"/>
          <p:cNvPicPr preferRelativeResize="0"/>
          <p:nvPr/>
        </p:nvPicPr>
        <p:blipFill>
          <a:blip r:embed="rId3">
            <a:alphaModFix/>
          </a:blip>
          <a:stretch>
            <a:fillRect/>
          </a:stretch>
        </p:blipFill>
        <p:spPr>
          <a:xfrm>
            <a:off x="2943624" y="336625"/>
            <a:ext cx="5902878" cy="35542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g83e253e3bc_0_736"/>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83e253e3bc_0_736"/>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49" name="Google Shape;649;g83e253e3bc_0_73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50" name="Google Shape;650;g83e253e3bc_0_736"/>
          <p:cNvSpPr txBox="1"/>
          <p:nvPr>
            <p:ph idx="4294967295" type="body"/>
          </p:nvPr>
        </p:nvSpPr>
        <p:spPr>
          <a:xfrm>
            <a:off x="227025" y="591550"/>
            <a:ext cx="23094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Voluntary Enterprise - All Organization able to see broadcasted message</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51" name="Google Shape;651;g83e253e3bc_0_736"/>
          <p:cNvPicPr preferRelativeResize="0"/>
          <p:nvPr/>
        </p:nvPicPr>
        <p:blipFill>
          <a:blip r:embed="rId3">
            <a:alphaModFix/>
          </a:blip>
          <a:stretch>
            <a:fillRect/>
          </a:stretch>
        </p:blipFill>
        <p:spPr>
          <a:xfrm>
            <a:off x="2927950" y="352300"/>
            <a:ext cx="5926374" cy="35620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83e253e3bc_0_4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EXTRA FEATURES</a:t>
            </a:r>
            <a:endParaRPr/>
          </a:p>
        </p:txBody>
      </p:sp>
      <p:sp>
        <p:nvSpPr>
          <p:cNvPr id="203" name="Google Shape;203;g83e253e3bc_0_49"/>
          <p:cNvSpPr txBox="1"/>
          <p:nvPr>
            <p:ph idx="1" type="body"/>
          </p:nvPr>
        </p:nvSpPr>
        <p:spPr>
          <a:xfrm>
            <a:off x="3200400" y="1421400"/>
            <a:ext cx="5486400" cy="3252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Notification Broadcasted to </a:t>
            </a:r>
            <a:r>
              <a:rPr lang="en"/>
              <a:t>relevant authority for response</a:t>
            </a:r>
            <a:r>
              <a:rPr lang="en"/>
              <a:t> in Three platforms</a:t>
            </a:r>
            <a:endParaRPr/>
          </a:p>
          <a:p>
            <a:pPr indent="-381000" lvl="1" marL="914400" rtl="0" algn="l">
              <a:lnSpc>
                <a:spcPct val="115000"/>
              </a:lnSpc>
              <a:spcBef>
                <a:spcPts val="600"/>
              </a:spcBef>
              <a:spcAft>
                <a:spcPts val="0"/>
              </a:spcAft>
              <a:buSzPts val="2400"/>
              <a:buChar char="▰"/>
            </a:pPr>
            <a:r>
              <a:rPr lang="en"/>
              <a:t>Ecosystem</a:t>
            </a:r>
            <a:endParaRPr/>
          </a:p>
          <a:p>
            <a:pPr indent="-381000" lvl="1" marL="914400" rtl="0" algn="l">
              <a:lnSpc>
                <a:spcPct val="115000"/>
              </a:lnSpc>
              <a:spcBef>
                <a:spcPts val="600"/>
              </a:spcBef>
              <a:spcAft>
                <a:spcPts val="0"/>
              </a:spcAft>
              <a:buSzPts val="2400"/>
              <a:buChar char="▰"/>
            </a:pPr>
            <a:r>
              <a:rPr lang="en"/>
              <a:t>SMS(Mobile Message)</a:t>
            </a:r>
            <a:endParaRPr/>
          </a:p>
          <a:p>
            <a:pPr indent="-381000" lvl="1" marL="914400" rtl="0" algn="l">
              <a:lnSpc>
                <a:spcPct val="115000"/>
              </a:lnSpc>
              <a:spcBef>
                <a:spcPts val="600"/>
              </a:spcBef>
              <a:spcAft>
                <a:spcPts val="0"/>
              </a:spcAft>
              <a:buSzPts val="2400"/>
              <a:buChar char="▰"/>
            </a:pPr>
            <a:r>
              <a:rPr lang="en"/>
              <a:t>Email</a:t>
            </a:r>
            <a:endParaRPr/>
          </a:p>
          <a:p>
            <a:pPr indent="0" lvl="0" marL="0" rtl="0" algn="l">
              <a:lnSpc>
                <a:spcPct val="115000"/>
              </a:lnSpc>
              <a:spcBef>
                <a:spcPts val="600"/>
              </a:spcBef>
              <a:spcAft>
                <a:spcPts val="0"/>
              </a:spcAft>
              <a:buSzPts val="2400"/>
              <a:buNone/>
            </a:pPr>
            <a:r>
              <a:t/>
            </a:r>
            <a:endParaRPr/>
          </a:p>
        </p:txBody>
      </p:sp>
      <p:sp>
        <p:nvSpPr>
          <p:cNvPr id="204" name="Google Shape;204;g83e253e3bc_0_4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83e253e3bc_0_745"/>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83e253e3bc_0_745"/>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58" name="Google Shape;658;g83e253e3bc_0_74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59" name="Google Shape;659;g83e253e3bc_0_745"/>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NGO ORGANIZATION ALERTS</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60" name="Google Shape;660;g83e253e3bc_0_745"/>
          <p:cNvPicPr preferRelativeResize="0"/>
          <p:nvPr/>
        </p:nvPicPr>
        <p:blipFill>
          <a:blip r:embed="rId3">
            <a:alphaModFix/>
          </a:blip>
          <a:stretch>
            <a:fillRect/>
          </a:stretch>
        </p:blipFill>
        <p:spPr>
          <a:xfrm>
            <a:off x="2959275" y="336625"/>
            <a:ext cx="5949853" cy="3609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g83e253e3bc_0_754"/>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83e253e3bc_0_754"/>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67" name="Google Shape;667;g83e253e3bc_0_75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68" name="Google Shape;668;g83e253e3bc_0_754"/>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NGO ORGANIZATION COMPLETES WORK REQUEST</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69" name="Google Shape;669;g83e253e3bc_0_754"/>
          <p:cNvPicPr preferRelativeResize="0"/>
          <p:nvPr/>
        </p:nvPicPr>
        <p:blipFill>
          <a:blip r:embed="rId3">
            <a:alphaModFix/>
          </a:blip>
          <a:stretch>
            <a:fillRect/>
          </a:stretch>
        </p:blipFill>
        <p:spPr>
          <a:xfrm>
            <a:off x="2904474" y="352300"/>
            <a:ext cx="5996827" cy="3562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g83e253e3bc_0_763"/>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83e253e3bc_0_763"/>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76" name="Google Shape;676;g83e253e3bc_0_76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77" name="Google Shape;677;g83e253e3bc_0_763"/>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SCENE MANAGER ABLE TO SEE ER# STATUS</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78" name="Google Shape;678;g83e253e3bc_0_763"/>
          <p:cNvPicPr preferRelativeResize="0"/>
          <p:nvPr/>
        </p:nvPicPr>
        <p:blipFill>
          <a:blip r:embed="rId3">
            <a:alphaModFix/>
          </a:blip>
          <a:stretch>
            <a:fillRect/>
          </a:stretch>
        </p:blipFill>
        <p:spPr>
          <a:xfrm>
            <a:off x="2927950" y="270575"/>
            <a:ext cx="5949875" cy="36359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g83e253e3bc_0_772"/>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83e253e3bc_0_772"/>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85" name="Google Shape;685;g83e253e3bc_0_77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86" name="Google Shape;686;g83e253e3bc_0_772"/>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SCENE MANAGER RESOLVED THE CASE</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87" name="Google Shape;687;g83e253e3bc_0_772"/>
          <p:cNvPicPr preferRelativeResize="0"/>
          <p:nvPr/>
        </p:nvPicPr>
        <p:blipFill>
          <a:blip r:embed="rId3">
            <a:alphaModFix/>
          </a:blip>
          <a:stretch>
            <a:fillRect/>
          </a:stretch>
        </p:blipFill>
        <p:spPr>
          <a:xfrm>
            <a:off x="2967099" y="360125"/>
            <a:ext cx="5871575" cy="35307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g83e253e3bc_0_781"/>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83e253e3bc_0_781"/>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694" name="Google Shape;694;g83e253e3bc_0_78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95" name="Google Shape;695;g83e253e3bc_0_781"/>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GRAPH : Number of Scene By Network</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696" name="Google Shape;696;g83e253e3bc_0_781"/>
          <p:cNvPicPr preferRelativeResize="0"/>
          <p:nvPr/>
        </p:nvPicPr>
        <p:blipFill>
          <a:blip r:embed="rId3">
            <a:alphaModFix/>
          </a:blip>
          <a:stretch>
            <a:fillRect/>
          </a:stretch>
        </p:blipFill>
        <p:spPr>
          <a:xfrm>
            <a:off x="2873149" y="295000"/>
            <a:ext cx="6004677" cy="36585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g83e253e3bc_0_790"/>
          <p:cNvSpPr/>
          <p:nvPr/>
        </p:nvSpPr>
        <p:spPr>
          <a:xfrm>
            <a:off x="2716575" y="101775"/>
            <a:ext cx="6384965" cy="472845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rotWithShape="0" algn="bl" dir="5400000" dist="9525">
              <a:srgbClr val="00001A">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83e253e3bc_0_790"/>
          <p:cNvSpPr/>
          <p:nvPr/>
        </p:nvSpPr>
        <p:spPr>
          <a:xfrm>
            <a:off x="4274106" y="998802"/>
            <a:ext cx="4279800" cy="27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Chivo"/>
                <a:ea typeface="Chivo"/>
                <a:cs typeface="Chivo"/>
                <a:sym typeface="Chivo"/>
              </a:rPr>
              <a:t>Place your screenshot here</a:t>
            </a:r>
            <a:endParaRPr b="0" i="0" sz="1000" u="none" cap="none" strike="noStrike">
              <a:solidFill>
                <a:srgbClr val="FFFFFF"/>
              </a:solidFill>
              <a:latin typeface="Chivo"/>
              <a:ea typeface="Chivo"/>
              <a:cs typeface="Chivo"/>
              <a:sym typeface="Chivo"/>
            </a:endParaRPr>
          </a:p>
        </p:txBody>
      </p:sp>
      <p:sp>
        <p:nvSpPr>
          <p:cNvPr id="703" name="Google Shape;703;g83e253e3bc_0_79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704" name="Google Shape;704;g83e253e3bc_0_790"/>
          <p:cNvSpPr txBox="1"/>
          <p:nvPr>
            <p:ph idx="4294967295" type="body"/>
          </p:nvPr>
        </p:nvSpPr>
        <p:spPr>
          <a:xfrm>
            <a:off x="227025" y="591550"/>
            <a:ext cx="2442600" cy="3436800"/>
          </a:xfrm>
          <a:prstGeom prst="rect">
            <a:avLst/>
          </a:prstGeom>
          <a:noFill/>
          <a:ln>
            <a:noFill/>
          </a:ln>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lt1"/>
                </a:solidFill>
                <a:latin typeface="Roboto Slab"/>
                <a:ea typeface="Roboto Slab"/>
                <a:cs typeface="Roboto Slab"/>
                <a:sym typeface="Roboto Slab"/>
              </a:rPr>
              <a:t>GRAPH : Scene Details Across Networks</a:t>
            </a:r>
            <a:endParaRPr b="1">
              <a:solidFill>
                <a:schemeClr val="lt1"/>
              </a:solidFill>
              <a:latin typeface="Roboto Slab"/>
              <a:ea typeface="Roboto Slab"/>
              <a:cs typeface="Roboto Slab"/>
              <a:sym typeface="Roboto Slab"/>
            </a:endParaRPr>
          </a:p>
          <a:p>
            <a:pPr indent="0" lvl="0" marL="0" rtl="0" algn="l">
              <a:spcBef>
                <a:spcPts val="600"/>
              </a:spcBef>
              <a:spcAft>
                <a:spcPts val="0"/>
              </a:spcAft>
              <a:buNone/>
            </a:pPr>
            <a:r>
              <a:t/>
            </a:r>
            <a:endParaRPr b="1">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spcBef>
                <a:spcPts val="600"/>
              </a:spcBef>
              <a:spcAft>
                <a:spcPts val="0"/>
              </a:spcAft>
              <a:buSzPts val="2400"/>
              <a:buNone/>
            </a:pPr>
            <a:r>
              <a:t/>
            </a:r>
            <a:endParaRPr b="1" sz="1800">
              <a:solidFill>
                <a:schemeClr val="lt1"/>
              </a:solidFill>
              <a:latin typeface="Roboto Slab"/>
              <a:ea typeface="Roboto Slab"/>
              <a:cs typeface="Roboto Slab"/>
              <a:sym typeface="Roboto Slab"/>
            </a:endParaRPr>
          </a:p>
          <a:p>
            <a:pPr indent="0" lvl="0" marL="0" rtl="0" algn="l">
              <a:lnSpc>
                <a:spcPct val="115000"/>
              </a:lnSpc>
              <a:spcBef>
                <a:spcPts val="600"/>
              </a:spcBef>
              <a:spcAft>
                <a:spcPts val="0"/>
              </a:spcAft>
              <a:buSzPts val="2400"/>
              <a:buNone/>
            </a:pPr>
            <a:r>
              <a:t/>
            </a:r>
            <a:endParaRPr b="1" sz="1800">
              <a:solidFill>
                <a:srgbClr val="FFFFFF"/>
              </a:solidFill>
              <a:latin typeface="Roboto Slab"/>
              <a:ea typeface="Roboto Slab"/>
              <a:cs typeface="Roboto Slab"/>
              <a:sym typeface="Roboto Slab"/>
            </a:endParaRPr>
          </a:p>
        </p:txBody>
      </p:sp>
      <p:pic>
        <p:nvPicPr>
          <p:cNvPr id="705" name="Google Shape;705;g83e253e3bc_0_790"/>
          <p:cNvPicPr preferRelativeResize="0"/>
          <p:nvPr/>
        </p:nvPicPr>
        <p:blipFill>
          <a:blip r:embed="rId3">
            <a:alphaModFix/>
          </a:blip>
          <a:stretch>
            <a:fillRect/>
          </a:stretch>
        </p:blipFill>
        <p:spPr>
          <a:xfrm>
            <a:off x="2912300" y="344475"/>
            <a:ext cx="5973347" cy="355424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23"/>
          <p:cNvSpPr txBox="1"/>
          <p:nvPr>
            <p:ph type="title"/>
          </p:nvPr>
        </p:nvSpPr>
        <p:spPr>
          <a:xfrm>
            <a:off x="457200" y="2394450"/>
            <a:ext cx="4114800" cy="420600"/>
          </a:xfrm>
          <a:prstGeom prst="rect">
            <a:avLst/>
          </a:prstGeom>
          <a:noFill/>
          <a:ln>
            <a:noFill/>
          </a:ln>
          <a:effectLst>
            <a:outerShdw blurRad="28575" rotWithShape="0" algn="bl" dir="5400000" dist="9525">
              <a:srgbClr val="00001A">
                <a:alpha val="14901"/>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2600"/>
              <a:buNone/>
            </a:pPr>
            <a:r>
              <a:rPr lang="en" sz="7200"/>
              <a:t>Thanks!</a:t>
            </a:r>
            <a:endParaRPr sz="7200"/>
          </a:p>
        </p:txBody>
      </p:sp>
      <p:sp>
        <p:nvSpPr>
          <p:cNvPr id="711" name="Google Shape;711;p23"/>
          <p:cNvSpPr txBox="1"/>
          <p:nvPr>
            <p:ph idx="1" type="body"/>
          </p:nvPr>
        </p:nvSpPr>
        <p:spPr>
          <a:xfrm>
            <a:off x="4485875" y="2800175"/>
            <a:ext cx="4200900" cy="2118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SzPts val="2000"/>
              <a:buNone/>
            </a:pPr>
            <a:r>
              <a:rPr b="1" lang="en"/>
              <a:t>Any questions?</a:t>
            </a:r>
            <a:endParaRPr b="1"/>
          </a:p>
          <a:p>
            <a:pPr indent="0" lvl="0" marL="0" rtl="0" algn="l">
              <a:lnSpc>
                <a:spcPct val="115000"/>
              </a:lnSpc>
              <a:spcBef>
                <a:spcPts val="600"/>
              </a:spcBef>
              <a:spcAft>
                <a:spcPts val="0"/>
              </a:spcAft>
              <a:buClr>
                <a:schemeClr val="dk1"/>
              </a:buClr>
              <a:buSzPts val="1100"/>
              <a:buFont typeface="Arial"/>
              <a:buNone/>
            </a:pPr>
            <a:r>
              <a:rPr lang="en"/>
              <a:t>You can find us at:</a:t>
            </a:r>
            <a:endParaRPr/>
          </a:p>
          <a:p>
            <a:pPr indent="-355600" lvl="0" marL="457200" rtl="0" algn="l">
              <a:lnSpc>
                <a:spcPct val="115000"/>
              </a:lnSpc>
              <a:spcBef>
                <a:spcPts val="600"/>
              </a:spcBef>
              <a:spcAft>
                <a:spcPts val="0"/>
              </a:spcAft>
              <a:buSzPts val="2000"/>
              <a:buChar char="▰"/>
            </a:pPr>
            <a:r>
              <a:rPr lang="en"/>
              <a:t>bhatt.s@husky.neu.edu</a:t>
            </a:r>
            <a:endParaRPr/>
          </a:p>
          <a:p>
            <a:pPr indent="-355600" lvl="0" marL="457200" rtl="0" algn="l">
              <a:lnSpc>
                <a:spcPct val="115000"/>
              </a:lnSpc>
              <a:spcBef>
                <a:spcPts val="0"/>
              </a:spcBef>
              <a:spcAft>
                <a:spcPts val="0"/>
              </a:spcAft>
              <a:buSzPts val="2000"/>
              <a:buChar char="▰"/>
            </a:pPr>
            <a:r>
              <a:rPr lang="en">
                <a:uFill>
                  <a:noFill/>
                </a:uFill>
                <a:hlinkClick r:id="rId3"/>
              </a:rPr>
              <a:t>deshpande.m@husky.neu.edu</a:t>
            </a:r>
            <a:endParaRPr/>
          </a:p>
          <a:p>
            <a:pPr indent="-355600" lvl="0" marL="457200" rtl="0" algn="l">
              <a:lnSpc>
                <a:spcPct val="115000"/>
              </a:lnSpc>
              <a:spcBef>
                <a:spcPts val="0"/>
              </a:spcBef>
              <a:spcAft>
                <a:spcPts val="0"/>
              </a:spcAft>
              <a:buSzPts val="2000"/>
              <a:buChar char="▰"/>
            </a:pPr>
            <a:r>
              <a:rPr lang="en"/>
              <a:t>sisodiya.d@husky.neu.edu</a:t>
            </a:r>
            <a:br>
              <a:rPr lang="en"/>
            </a:br>
            <a:endParaRPr b="1"/>
          </a:p>
        </p:txBody>
      </p:sp>
      <p:sp>
        <p:nvSpPr>
          <p:cNvPr id="712" name="Google Shape;712;p2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8"/>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ECOSYSTEM ARCHITECTURE </a:t>
            </a:r>
            <a:br>
              <a:rPr lang="en"/>
            </a:br>
            <a:r>
              <a:rPr lang="en"/>
              <a:t>DIAGRAM</a:t>
            </a:r>
            <a:endParaRPr/>
          </a:p>
        </p:txBody>
      </p:sp>
      <p:sp>
        <p:nvSpPr>
          <p:cNvPr id="210" name="Google Shape;210;p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11" name="Google Shape;211;p8"/>
          <p:cNvPicPr preferRelativeResize="0"/>
          <p:nvPr/>
        </p:nvPicPr>
        <p:blipFill>
          <a:blip r:embed="rId3">
            <a:alphaModFix/>
          </a:blip>
          <a:stretch>
            <a:fillRect/>
          </a:stretch>
        </p:blipFill>
        <p:spPr>
          <a:xfrm>
            <a:off x="4133600" y="0"/>
            <a:ext cx="50104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UML DIAGRAM</a:t>
            </a:r>
            <a:endParaRPr/>
          </a:p>
        </p:txBody>
      </p:sp>
      <p:sp>
        <p:nvSpPr>
          <p:cNvPr id="217" name="Google Shape;217;p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18" name="Google Shape;218;p9"/>
          <p:cNvPicPr preferRelativeResize="0"/>
          <p:nvPr/>
        </p:nvPicPr>
        <p:blipFill>
          <a:blip r:embed="rId3">
            <a:alphaModFix/>
          </a:blip>
          <a:stretch>
            <a:fillRect/>
          </a:stretch>
        </p:blipFill>
        <p:spPr>
          <a:xfrm>
            <a:off x="3546421" y="0"/>
            <a:ext cx="559757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2"/>
          <p:cNvSpPr txBox="1"/>
          <p:nvPr>
            <p:ph type="title"/>
          </p:nvPr>
        </p:nvSpPr>
        <p:spPr>
          <a:xfrm>
            <a:off x="418050" y="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WORKFLOW</a:t>
            </a:r>
            <a:endParaRPr/>
          </a:p>
        </p:txBody>
      </p:sp>
      <p:sp>
        <p:nvSpPr>
          <p:cNvPr id="224" name="Google Shape;224;p1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25" name="Google Shape;225;p12"/>
          <p:cNvPicPr preferRelativeResize="0"/>
          <p:nvPr/>
        </p:nvPicPr>
        <p:blipFill>
          <a:blip r:embed="rId3">
            <a:alphaModFix/>
          </a:blip>
          <a:stretch>
            <a:fillRect/>
          </a:stretch>
        </p:blipFill>
        <p:spPr>
          <a:xfrm>
            <a:off x="3614800" y="0"/>
            <a:ext cx="5486400" cy="5055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cmorris template">
  <a:themeElements>
    <a:clrScheme name="Custom 347">
      <a:dk1>
        <a:srgbClr val="00001A"/>
      </a:dk1>
      <a:lt1>
        <a:srgbClr val="FFFFFF"/>
      </a:lt1>
      <a:dk2>
        <a:srgbClr val="60707A"/>
      </a:dk2>
      <a:lt2>
        <a:srgbClr val="E8EDF1"/>
      </a:lt2>
      <a:accent1>
        <a:srgbClr val="A6D683"/>
      </a:accent1>
      <a:accent2>
        <a:srgbClr val="2CA388"/>
      </a:accent2>
      <a:accent3>
        <a:srgbClr val="106B6B"/>
      </a:accent3>
      <a:accent4>
        <a:srgbClr val="CFDCE6"/>
      </a:accent4>
      <a:accent5>
        <a:srgbClr val="9EB3C2"/>
      </a:accent5>
      <a:accent6>
        <a:srgbClr val="577C97"/>
      </a:accent6>
      <a:hlink>
        <a:srgbClr val="00001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